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45" d="100"/>
          <a:sy n="145" d="100"/>
        </p:scale>
        <p:origin x="-4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BE7F-3A27-E249-927D-9FB39784F6AA}" type="datetimeFigureOut">
              <a:rPr lang="en-US" smtClean="0"/>
              <a:pPr/>
              <a:t>3/12/12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7D421-F4B7-814B-A932-D7CB7041F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BE7F-3A27-E249-927D-9FB39784F6AA}" type="datetimeFigureOut">
              <a:rPr lang="en-US" smtClean="0"/>
              <a:pPr/>
              <a:t>3/12/12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7D421-F4B7-814B-A932-D7CB7041F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BE7F-3A27-E249-927D-9FB39784F6AA}" type="datetimeFigureOut">
              <a:rPr lang="en-US" smtClean="0"/>
              <a:pPr/>
              <a:t>3/12/12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7D421-F4B7-814B-A932-D7CB7041F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BE7F-3A27-E249-927D-9FB39784F6AA}" type="datetimeFigureOut">
              <a:rPr lang="en-US" smtClean="0"/>
              <a:pPr/>
              <a:t>3/12/12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7D421-F4B7-814B-A932-D7CB7041F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BE7F-3A27-E249-927D-9FB39784F6AA}" type="datetimeFigureOut">
              <a:rPr lang="en-US" smtClean="0"/>
              <a:pPr/>
              <a:t>3/12/12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7D421-F4B7-814B-A932-D7CB7041F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BE7F-3A27-E249-927D-9FB39784F6AA}" type="datetimeFigureOut">
              <a:rPr lang="en-US" smtClean="0"/>
              <a:pPr/>
              <a:t>3/12/12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7D421-F4B7-814B-A932-D7CB7041F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BE7F-3A27-E249-927D-9FB39784F6AA}" type="datetimeFigureOut">
              <a:rPr lang="en-US" smtClean="0"/>
              <a:pPr/>
              <a:t>3/12/12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7D421-F4B7-814B-A932-D7CB7041F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BE7F-3A27-E249-927D-9FB39784F6AA}" type="datetimeFigureOut">
              <a:rPr lang="en-US" smtClean="0"/>
              <a:pPr/>
              <a:t>3/12/12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7D421-F4B7-814B-A932-D7CB7041F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BE7F-3A27-E249-927D-9FB39784F6AA}" type="datetimeFigureOut">
              <a:rPr lang="en-US" smtClean="0"/>
              <a:pPr/>
              <a:t>3/12/12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7D421-F4B7-814B-A932-D7CB7041F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BE7F-3A27-E249-927D-9FB39784F6AA}" type="datetimeFigureOut">
              <a:rPr lang="en-US" smtClean="0"/>
              <a:pPr/>
              <a:t>3/12/12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7D421-F4B7-814B-A932-D7CB7041F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BE7F-3A27-E249-927D-9FB39784F6AA}" type="datetimeFigureOut">
              <a:rPr lang="en-US" smtClean="0"/>
              <a:pPr/>
              <a:t>3/12/12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7D421-F4B7-814B-A932-D7CB7041F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5BE7F-3A27-E249-927D-9FB39784F6AA}" type="datetimeFigureOut">
              <a:rPr lang="en-US" smtClean="0"/>
              <a:pPr/>
              <a:t>3/12/12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7D421-F4B7-814B-A932-D7CB7041F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Chez </a:t>
            </a:r>
            <a:r>
              <a:rPr lang="en-US" dirty="0" err="1" smtClean="0"/>
              <a:t>Moi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Taylore Jaques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Cuisine</a:t>
            </a:r>
            <a:endParaRPr lang="en-US" dirty="0"/>
          </a:p>
        </p:txBody>
      </p:sp>
      <p:pic>
        <p:nvPicPr>
          <p:cNvPr id="6" name="Content Placeholder 5" descr="modernkitche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069128"/>
            <a:ext cx="8229600" cy="358810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Living</a:t>
            </a:r>
            <a:endParaRPr lang="en-US" dirty="0"/>
          </a:p>
        </p:txBody>
      </p:sp>
      <p:pic>
        <p:nvPicPr>
          <p:cNvPr id="4" name="Content Placeholder 3" descr="big-living-room-design-remodelin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350" y="1659731"/>
            <a:ext cx="6337300" cy="44069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Salle </a:t>
            </a:r>
            <a:r>
              <a:rPr lang="en-US" dirty="0" err="1" smtClean="0"/>
              <a:t>á</a:t>
            </a:r>
            <a:r>
              <a:rPr lang="en-US" dirty="0" smtClean="0"/>
              <a:t> Manger </a:t>
            </a:r>
            <a:endParaRPr lang="en-US" dirty="0"/>
          </a:p>
        </p:txBody>
      </p:sp>
      <p:pic>
        <p:nvPicPr>
          <p:cNvPr id="4" name="Content Placeholder 3" descr="images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1417638"/>
            <a:ext cx="5943600" cy="49088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salon</a:t>
            </a:r>
            <a:endParaRPr lang="en-US" dirty="0"/>
          </a:p>
        </p:txBody>
      </p:sp>
      <p:pic>
        <p:nvPicPr>
          <p:cNvPr id="4" name="Content Placeholder 3" descr="living-room-prid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8700" y="1767681"/>
            <a:ext cx="4546600" cy="4191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Chambre</a:t>
            </a:r>
            <a:r>
              <a:rPr lang="en-US" dirty="0" smtClean="0"/>
              <a:t> </a:t>
            </a:r>
            <a:r>
              <a:rPr lang="en-US" dirty="0" err="1"/>
              <a:t>á</a:t>
            </a:r>
            <a:r>
              <a:rPr lang="en-US" dirty="0" smtClean="0"/>
              <a:t> </a:t>
            </a:r>
            <a:r>
              <a:rPr lang="en-US" dirty="0" err="1" smtClean="0"/>
              <a:t>Coucher</a:t>
            </a:r>
            <a:r>
              <a:rPr lang="en-US" dirty="0" smtClean="0"/>
              <a:t> des Parents</a:t>
            </a:r>
            <a:endParaRPr lang="en-US" dirty="0"/>
          </a:p>
        </p:txBody>
      </p:sp>
      <p:pic>
        <p:nvPicPr>
          <p:cNvPr id="4" name="Content Placeholder 3" descr="master-bedroom-designs-ideas-lar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828799"/>
            <a:ext cx="6096000" cy="405130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Salle de </a:t>
            </a:r>
            <a:r>
              <a:rPr lang="en-US" dirty="0" err="1" smtClean="0"/>
              <a:t>bains</a:t>
            </a:r>
            <a:endParaRPr lang="en-US" dirty="0"/>
          </a:p>
        </p:txBody>
      </p:sp>
      <p:pic>
        <p:nvPicPr>
          <p:cNvPr id="4" name="Content Placeholder 3" descr="master-bathroom-lightin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9482" y="1600200"/>
            <a:ext cx="6005036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Chambre</a:t>
            </a:r>
            <a:r>
              <a:rPr lang="en-US" dirty="0" smtClean="0"/>
              <a:t> </a:t>
            </a:r>
            <a:r>
              <a:rPr lang="en-US" dirty="0" err="1"/>
              <a:t>á</a:t>
            </a:r>
            <a:r>
              <a:rPr lang="en-US" dirty="0" smtClean="0"/>
              <a:t> </a:t>
            </a:r>
            <a:r>
              <a:rPr lang="en-US" dirty="0" err="1" smtClean="0"/>
              <a:t>Coucher</a:t>
            </a:r>
            <a:r>
              <a:rPr lang="en-US" dirty="0" smtClean="0"/>
              <a:t> des </a:t>
            </a:r>
            <a:r>
              <a:rPr lang="en-US" dirty="0" err="1"/>
              <a:t>S</a:t>
            </a:r>
            <a:r>
              <a:rPr lang="en-US" dirty="0" err="1" smtClean="0"/>
              <a:t>oeurs</a:t>
            </a:r>
            <a:endParaRPr lang="en-US" dirty="0"/>
          </a:p>
        </p:txBody>
      </p:sp>
      <p:pic>
        <p:nvPicPr>
          <p:cNvPr id="4" name="Content Placeholder 3" descr="51120101249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0750" y="2162969"/>
            <a:ext cx="4762500" cy="34004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 </a:t>
            </a:r>
            <a:r>
              <a:rPr lang="en-US" dirty="0" err="1" smtClean="0"/>
              <a:t>Chambre</a:t>
            </a:r>
            <a:endParaRPr lang="en-US" dirty="0"/>
          </a:p>
        </p:txBody>
      </p:sp>
      <p:pic>
        <p:nvPicPr>
          <p:cNvPr id="4" name="Content Placeholder 3" descr="eenage-bedroom+for+boys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4945" y="1600200"/>
            <a:ext cx="6234109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34</Words>
  <Application>Microsoft Macintosh PowerPoint</Application>
  <PresentationFormat>On-screen Show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Chez Moi</vt:lpstr>
      <vt:lpstr>La Cuisine</vt:lpstr>
      <vt:lpstr>Le Living</vt:lpstr>
      <vt:lpstr>Le Salle á Manger </vt:lpstr>
      <vt:lpstr>Le salon</vt:lpstr>
      <vt:lpstr>La Chambre á Coucher des Parents</vt:lpstr>
      <vt:lpstr>La Salle de bains</vt:lpstr>
      <vt:lpstr>La Chambre á Coucher des Soeurs</vt:lpstr>
      <vt:lpstr>Ma Chambre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Chez Moi</dc:title>
  <dc:creator>Jaques</dc:creator>
  <cp:lastModifiedBy>Jaques</cp:lastModifiedBy>
  <cp:revision>5</cp:revision>
  <cp:lastPrinted>2012-03-12T04:22:39Z</cp:lastPrinted>
  <dcterms:created xsi:type="dcterms:W3CDTF">2012-03-12T07:00:36Z</dcterms:created>
  <dcterms:modified xsi:type="dcterms:W3CDTF">2012-03-12T07:28:50Z</dcterms:modified>
</cp:coreProperties>
</file>