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Default Extension="gif" ContentType="image/gif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16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18.xml" ContentType="application/vnd.openxmlformats-officedocument.presentationml.slide+xml"/>
  <Override PartName="/ppt/slides/slide15.xml" ContentType="application/vnd.openxmlformats-officedocument.presentationml.slide+xml"/>
  <Override PartName="/ppt/slides/slide7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19.xml" ContentType="application/vnd.openxmlformats-officedocument.presentationml.slide+xml"/>
  <Override PartName="/ppt/slides/slide4.xml" ContentType="application/vnd.openxmlformats-officedocument.presentationml.slide+xml"/>
  <Override PartName="/ppt/slides/slide10.xml" ContentType="application/vnd.openxmlformats-officedocument.presentationml.slide+xml"/>
  <Override PartName="/ppt/slides/slide14.xml" ContentType="application/vnd.openxmlformats-officedocument.presentationml.slide+xml"/>
  <Override PartName="/ppt/slides/slide11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14.xml" Type="http://schemas.openxmlformats.org/officeDocument/2006/relationships/slide" Id="rId19"/><Relationship Target="slides/slide13.xml" Type="http://schemas.openxmlformats.org/officeDocument/2006/relationships/slide" Id="rId18"/><Relationship Target="slides/slide12.xml" Type="http://schemas.openxmlformats.org/officeDocument/2006/relationships/slide" Id="rId17"/><Relationship Target="slides/slide11.xml" Type="http://schemas.openxmlformats.org/officeDocument/2006/relationships/slide" Id="rId16"/><Relationship Target="slides/slide10.xml" Type="http://schemas.openxmlformats.org/officeDocument/2006/relationships/slide" Id="rId15"/><Relationship Target="slides/slide9.xml" Type="http://schemas.openxmlformats.org/officeDocument/2006/relationships/slide" Id="rId14"/><Relationship Target="slides/slide7.xml" Type="http://schemas.openxmlformats.org/officeDocument/2006/relationships/slide" Id="rId12"/><Relationship Target="slides/slide8.xml" Type="http://schemas.openxmlformats.org/officeDocument/2006/relationships/slide" Id="rId13"/><Relationship Target="slides/slide5.xml" Type="http://schemas.openxmlformats.org/officeDocument/2006/relationships/slide" Id="rId10"/><Relationship Target="slides/slide6.xml" Type="http://schemas.openxmlformats.org/officeDocument/2006/relationships/slide" Id="rId11"/><Relationship Target="slides/slide21.xml" Type="http://schemas.openxmlformats.org/officeDocument/2006/relationships/slide" Id="rId26"/><Relationship Target="slides/slide20.xml" Type="http://schemas.openxmlformats.org/officeDocument/2006/relationships/slide" Id="rId25"/><Relationship Target="presProps.xml" Type="http://schemas.openxmlformats.org/officeDocument/2006/relationships/presProps" Id="rId2"/><Relationship Target="slides/slide16.xml" Type="http://schemas.openxmlformats.org/officeDocument/2006/relationships/slide" Id="rId21"/><Relationship Target="theme/theme2.xml" Type="http://schemas.openxmlformats.org/officeDocument/2006/relationships/theme" Id="rId1"/><Relationship Target="slides/slide17.xml" Type="http://schemas.openxmlformats.org/officeDocument/2006/relationships/slide" Id="rId22"/><Relationship Target="slideMasters/slideMaster1.xml" Type="http://schemas.openxmlformats.org/officeDocument/2006/relationships/slideMaster" Id="rId4"/><Relationship Target="slides/slide18.xml" Type="http://schemas.openxmlformats.org/officeDocument/2006/relationships/slide" Id="rId23"/><Relationship Target="tableStyles.xml" Type="http://schemas.openxmlformats.org/officeDocument/2006/relationships/tableStyles" Id="rId3"/><Relationship Target="slides/slide19.xml" Type="http://schemas.openxmlformats.org/officeDocument/2006/relationships/slide" Id="rId24"/><Relationship Target="slides/slide15.xml" Type="http://schemas.openxmlformats.org/officeDocument/2006/relationships/slide" Id="rId20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3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0" name="Shape 8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1" name="Shape 81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43" name="Shape 14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4" name="Shape 144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45" name="Shape 14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50" name="Shape 15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1" name="Shape 151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52" name="Shape 15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57" name="Shape 15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8" name="Shape 158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59" name="Shape 15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66" name="Shape 16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7" name="Shape 167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68" name="Shape 16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72" name="Shape 17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3" name="Shape 173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74" name="Shape 17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78" name="Shape 17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9" name="Shape 179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80" name="Shape 18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85" name="Shape 1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6" name="Shape 186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87" name="Shape 18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91" name="Shape 19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92" name="Shape 19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93" name="Shape 19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98" name="Shape 19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99" name="Shape 199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00" name="Shape 20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05" name="Shape 20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6" name="Shape 206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07" name="Shape 20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7" name="Shape 8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12" name="Shape 2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13" name="Shape 213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14" name="Shape 21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18" name="Shape 21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19" name="Shape 219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20" name="Shape 22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4" name="Shape 9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5" name="Shape 95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1" name="Shape 10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2" name="Shape 10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8" name="Shape 10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9" name="Shape 109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0" name="Shape 11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5" name="Shape 11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6" name="Shape 116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2" name="Shape 1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3" name="Shape 123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4" name="Shape 12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9" name="Shape 12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0" name="Shape 130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31" name="Shape 13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6" name="Shape 13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7" name="Shape 137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47" name="Shape 4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8" name="Shape 48"/>
          <p:cNvSpPr/>
          <p:nvPr/>
        </p:nvSpPr>
        <p:spPr>
          <a:xfrm>
            <a:off y="0" x="0"/>
            <a:ext cy="3723299" cx="9144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49" name="Shape 49"/>
          <p:cNvSpPr txBox="1"/>
          <p:nvPr>
            <p:ph type="ctrTitle"/>
          </p:nvPr>
        </p:nvSpPr>
        <p:spPr>
          <a:xfrm>
            <a:off y="1433988" x="391160"/>
            <a:ext cy="421499" cx="8351399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 indent="228600">
              <a:buClr>
                <a:schemeClr val="lt1"/>
              </a:buClr>
              <a:buSzPct val="100000"/>
              <a:buFont typeface="Tahoma"/>
              <a:defRPr sz="36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228600">
              <a:buClr>
                <a:schemeClr val="lt1"/>
              </a:buClr>
              <a:buSzPct val="100000"/>
              <a:buFont typeface="Tahoma"/>
              <a:defRPr sz="36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228600">
              <a:buClr>
                <a:schemeClr val="lt1"/>
              </a:buClr>
              <a:buSzPct val="100000"/>
              <a:buFont typeface="Tahoma"/>
              <a:defRPr sz="36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228600">
              <a:buClr>
                <a:schemeClr val="lt1"/>
              </a:buClr>
              <a:buSzPct val="100000"/>
              <a:buFont typeface="Tahoma"/>
              <a:defRPr sz="36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228600">
              <a:buClr>
                <a:schemeClr val="lt1"/>
              </a:buClr>
              <a:buSzPct val="100000"/>
              <a:buFont typeface="Tahoma"/>
              <a:defRPr sz="36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228600">
              <a:buClr>
                <a:schemeClr val="lt1"/>
              </a:buClr>
              <a:buSzPct val="100000"/>
              <a:buFont typeface="Tahoma"/>
              <a:defRPr sz="36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228600">
              <a:buClr>
                <a:schemeClr val="lt1"/>
              </a:buClr>
              <a:buSzPct val="100000"/>
              <a:buFont typeface="Tahoma"/>
              <a:defRPr sz="36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228600">
              <a:buClr>
                <a:schemeClr val="lt1"/>
              </a:buClr>
              <a:buSzPct val="100000"/>
              <a:buFont typeface="Tahoma"/>
              <a:defRPr sz="36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228600">
              <a:buClr>
                <a:schemeClr val="lt1"/>
              </a:buClr>
              <a:buSzPct val="100000"/>
              <a:buFont typeface="Tahoma"/>
              <a:defRPr sz="36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50" name="Shape 50"/>
          <p:cNvSpPr txBox="1"/>
          <p:nvPr>
            <p:ph idx="1" type="subTitle"/>
          </p:nvPr>
        </p:nvSpPr>
        <p:spPr>
          <a:xfrm>
            <a:off y="1982435" x="403761"/>
            <a:ext cy="342300" cx="8342400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 algn="ctr" indent="152400" marL="0">
              <a:buClr>
                <a:schemeClr val="lt1"/>
              </a:buClr>
              <a:buSzPct val="100000"/>
              <a:buFont typeface="Times New Roman"/>
              <a:buNone/>
              <a:defRPr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algn="ctr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algn="ctr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algn="ctr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algn="ctr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algn="ctr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algn="ctr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algn="ctr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algn="ctr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cxnSp>
        <p:nvCxnSpPr>
          <p:cNvPr id="51" name="Shape 51"/>
          <p:cNvCxnSpPr/>
          <p:nvPr/>
        </p:nvCxnSpPr>
        <p:spPr>
          <a:xfrm>
            <a:off y="1912668" x="2258800"/>
            <a:ext cy="10799" cx="4621799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w="med" len="med" type="none"/>
            <a:tailEnd w="med" len="med" type="none"/>
          </a:ln>
        </p:spPr>
      </p:cxnSp>
      <p:sp>
        <p:nvSpPr>
          <p:cNvPr id="52" name="Shape 52"/>
          <p:cNvSpPr/>
          <p:nvPr/>
        </p:nvSpPr>
        <p:spPr>
          <a:xfrm>
            <a:off y="3030297" x="0"/>
            <a:ext cy="795916" cx="9143999"/>
          </a:xfrm>
          <a:custGeom>
            <a:pathLst>
              <a:path w="9144000" extrusionOk="0" h="1440573">
                <a:moveTo>
                  <a:pt y="1" x="8881"/>
                </a:moveTo>
                <a:lnTo>
                  <a:pt y="44075" x="9126239"/>
                </a:lnTo>
                <a:lnTo>
                  <a:pt y="1303180" x="9144000"/>
                </a:lnTo>
                <a:lnTo>
                  <a:pt y="1440573" x="8922142"/>
                </a:lnTo>
                <a:lnTo>
                  <a:pt y="1291790" x="8672386"/>
                </a:lnTo>
                <a:lnTo>
                  <a:pt y="1414005" x="8449199"/>
                </a:lnTo>
                <a:lnTo>
                  <a:pt y="1302417" x="8210071"/>
                </a:lnTo>
                <a:lnTo>
                  <a:pt y="1408691" x="7976257"/>
                </a:lnTo>
                <a:lnTo>
                  <a:pt y="1286476" x="7737129"/>
                </a:lnTo>
                <a:lnTo>
                  <a:pt y="1414005" x="7503314"/>
                </a:lnTo>
                <a:lnTo>
                  <a:pt y="1291790" x="7269500"/>
                </a:lnTo>
                <a:lnTo>
                  <a:pt y="1414005" x="7030372"/>
                </a:lnTo>
                <a:lnTo>
                  <a:pt y="1281162" x="6796557"/>
                </a:lnTo>
                <a:lnTo>
                  <a:pt y="1414005" x="6568057"/>
                </a:lnTo>
                <a:lnTo>
                  <a:pt y="1281163" x="6334243"/>
                </a:lnTo>
                <a:lnTo>
                  <a:pt y="1419319" x="6100428"/>
                </a:lnTo>
                <a:lnTo>
                  <a:pt y="1281163" x="5866614"/>
                </a:lnTo>
                <a:lnTo>
                  <a:pt y="1424632" x="5632800"/>
                </a:lnTo>
                <a:lnTo>
                  <a:pt y="1286476" x="5388357"/>
                </a:lnTo>
                <a:lnTo>
                  <a:pt y="1424632" x="5154543"/>
                </a:lnTo>
                <a:lnTo>
                  <a:pt y="1297104" x="4920729"/>
                </a:lnTo>
                <a:lnTo>
                  <a:pt y="1429946" x="4686914"/>
                </a:lnTo>
                <a:lnTo>
                  <a:pt y="1291790" x="4447786"/>
                </a:lnTo>
                <a:lnTo>
                  <a:pt y="1435260" x="4219286"/>
                </a:lnTo>
                <a:lnTo>
                  <a:pt y="1281163" x="3980157"/>
                </a:lnTo>
                <a:lnTo>
                  <a:pt y="1429946" x="3746343"/>
                </a:lnTo>
                <a:lnTo>
                  <a:pt y="1291790" x="3512529"/>
                </a:lnTo>
                <a:lnTo>
                  <a:pt y="1429946" x="3284028"/>
                </a:lnTo>
                <a:lnTo>
                  <a:pt y="1297104" x="3044900"/>
                </a:lnTo>
                <a:lnTo>
                  <a:pt y="1429946" x="2805772"/>
                </a:lnTo>
                <a:lnTo>
                  <a:pt y="1297104" x="2571958"/>
                </a:lnTo>
                <a:lnTo>
                  <a:pt y="1429946" x="2343457"/>
                </a:lnTo>
                <a:lnTo>
                  <a:pt y="1291790" x="2104329"/>
                </a:lnTo>
                <a:lnTo>
                  <a:pt y="1435260" x="1865201"/>
                </a:lnTo>
                <a:lnTo>
                  <a:pt y="1281163" x="1631386"/>
                </a:lnTo>
                <a:lnTo>
                  <a:pt y="1435260" x="1402886"/>
                </a:lnTo>
                <a:lnTo>
                  <a:pt y="1291790" x="1163758"/>
                </a:lnTo>
                <a:lnTo>
                  <a:pt y="1435260" x="935257"/>
                </a:lnTo>
                <a:lnTo>
                  <a:pt y="1291790" x="696129"/>
                </a:lnTo>
                <a:lnTo>
                  <a:pt y="1429946" x="457001"/>
                </a:lnTo>
                <a:lnTo>
                  <a:pt y="1291790" x="217872"/>
                </a:lnTo>
                <a:lnTo>
                  <a:pt y="1435260" x="0"/>
                </a:lnTo>
                <a:cubicBezTo>
                  <a:pt y="956840" x="2960"/>
                  <a:pt y="478421" x="5921"/>
                  <a:pt y="1" x="888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53" name="Shape 5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4" name="Shape 54"/>
          <p:cNvSpPr/>
          <p:nvPr/>
        </p:nvSpPr>
        <p:spPr>
          <a:xfrm>
            <a:off y="0" x="0"/>
            <a:ext cy="937200" cx="9144000"/>
          </a:xfrm>
          <a:prstGeom prst="rect">
            <a:avLst/>
          </a:prstGeom>
          <a:solidFill>
            <a:srgbClr val="0C0C0C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55" name="Shape 55"/>
          <p:cNvSpPr/>
          <p:nvPr/>
        </p:nvSpPr>
        <p:spPr>
          <a:xfrm>
            <a:off y="226265" x="0"/>
            <a:ext cy="795916" cx="9143999"/>
          </a:xfrm>
          <a:custGeom>
            <a:pathLst>
              <a:path w="9144000" extrusionOk="0" h="1440573">
                <a:moveTo>
                  <a:pt y="1" x="8881"/>
                </a:moveTo>
                <a:lnTo>
                  <a:pt y="44075" x="9126239"/>
                </a:lnTo>
                <a:lnTo>
                  <a:pt y="1303180" x="9144000"/>
                </a:lnTo>
                <a:lnTo>
                  <a:pt y="1440573" x="8922142"/>
                </a:lnTo>
                <a:lnTo>
                  <a:pt y="1291790" x="8672386"/>
                </a:lnTo>
                <a:lnTo>
                  <a:pt y="1414005" x="8449199"/>
                </a:lnTo>
                <a:lnTo>
                  <a:pt y="1302417" x="8210071"/>
                </a:lnTo>
                <a:lnTo>
                  <a:pt y="1408691" x="7976257"/>
                </a:lnTo>
                <a:lnTo>
                  <a:pt y="1286476" x="7737129"/>
                </a:lnTo>
                <a:lnTo>
                  <a:pt y="1414005" x="7503314"/>
                </a:lnTo>
                <a:lnTo>
                  <a:pt y="1291790" x="7269500"/>
                </a:lnTo>
                <a:lnTo>
                  <a:pt y="1414005" x="7030372"/>
                </a:lnTo>
                <a:lnTo>
                  <a:pt y="1281162" x="6796557"/>
                </a:lnTo>
                <a:lnTo>
                  <a:pt y="1414005" x="6568057"/>
                </a:lnTo>
                <a:lnTo>
                  <a:pt y="1281163" x="6334243"/>
                </a:lnTo>
                <a:lnTo>
                  <a:pt y="1419319" x="6100428"/>
                </a:lnTo>
                <a:lnTo>
                  <a:pt y="1281163" x="5866614"/>
                </a:lnTo>
                <a:lnTo>
                  <a:pt y="1424632" x="5632800"/>
                </a:lnTo>
                <a:lnTo>
                  <a:pt y="1286476" x="5388357"/>
                </a:lnTo>
                <a:lnTo>
                  <a:pt y="1424632" x="5154543"/>
                </a:lnTo>
                <a:lnTo>
                  <a:pt y="1297104" x="4920729"/>
                </a:lnTo>
                <a:lnTo>
                  <a:pt y="1429946" x="4686914"/>
                </a:lnTo>
                <a:lnTo>
                  <a:pt y="1291790" x="4447786"/>
                </a:lnTo>
                <a:lnTo>
                  <a:pt y="1435260" x="4219286"/>
                </a:lnTo>
                <a:lnTo>
                  <a:pt y="1281163" x="3980157"/>
                </a:lnTo>
                <a:lnTo>
                  <a:pt y="1429946" x="3746343"/>
                </a:lnTo>
                <a:lnTo>
                  <a:pt y="1291790" x="3512529"/>
                </a:lnTo>
                <a:lnTo>
                  <a:pt y="1429946" x="3284028"/>
                </a:lnTo>
                <a:lnTo>
                  <a:pt y="1297104" x="3044900"/>
                </a:lnTo>
                <a:lnTo>
                  <a:pt y="1429946" x="2805772"/>
                </a:lnTo>
                <a:lnTo>
                  <a:pt y="1297104" x="2571958"/>
                </a:lnTo>
                <a:lnTo>
                  <a:pt y="1429946" x="2343457"/>
                </a:lnTo>
                <a:lnTo>
                  <a:pt y="1291790" x="2104329"/>
                </a:lnTo>
                <a:lnTo>
                  <a:pt y="1435260" x="1865201"/>
                </a:lnTo>
                <a:lnTo>
                  <a:pt y="1281163" x="1631386"/>
                </a:lnTo>
                <a:lnTo>
                  <a:pt y="1435260" x="1402886"/>
                </a:lnTo>
                <a:lnTo>
                  <a:pt y="1291790" x="1163758"/>
                </a:lnTo>
                <a:lnTo>
                  <a:pt y="1435260" x="935257"/>
                </a:lnTo>
                <a:lnTo>
                  <a:pt y="1291790" x="696129"/>
                </a:lnTo>
                <a:lnTo>
                  <a:pt y="1429946" x="457001"/>
                </a:lnTo>
                <a:lnTo>
                  <a:pt y="1291790" x="217872"/>
                </a:lnTo>
                <a:lnTo>
                  <a:pt y="1435260" x="0"/>
                </a:lnTo>
                <a:cubicBezTo>
                  <a:pt y="956840" x="2960"/>
                  <a:pt y="478421" x="5921"/>
                  <a:pt y="1" x="888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cxnSp>
        <p:nvCxnSpPr>
          <p:cNvPr id="56" name="Shape 56"/>
          <p:cNvCxnSpPr/>
          <p:nvPr/>
        </p:nvCxnSpPr>
        <p:spPr>
          <a:xfrm rot="10800000" flipH="1">
            <a:off y="783855" x="2258963"/>
            <a:ext cy="6900" cx="4602300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w="med" len="med" type="none"/>
            <a:tailEnd w="med" len="med" type="none"/>
          </a:ln>
        </p:spPr>
      </p:cxnSp>
      <p:sp>
        <p:nvSpPr>
          <p:cNvPr id="57" name="Shape 57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58" name="Shape 58"/>
          <p:cNvSpPr txBox="1"/>
          <p:nvPr>
            <p:ph type="title"/>
          </p:nvPr>
        </p:nvSpPr>
        <p:spPr>
          <a:xfrm>
            <a:off y="13321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59" name="Shape 5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0" name="Shape 60"/>
          <p:cNvSpPr/>
          <p:nvPr/>
        </p:nvSpPr>
        <p:spPr>
          <a:xfrm>
            <a:off y="0" x="0"/>
            <a:ext cy="4708799" cx="44567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61" name="Shape 61"/>
          <p:cNvSpPr/>
          <p:nvPr/>
        </p:nvSpPr>
        <p:spPr>
          <a:xfrm flipH="1">
            <a:off y="3759780" x="3434"/>
            <a:ext cy="1033097" cx="4453249"/>
          </a:xfrm>
          <a:custGeom>
            <a:pathLst>
              <a:path w="4453250" extrusionOk="0" h="1869860">
                <a:moveTo>
                  <a:pt y="1726390" x="4447791"/>
                </a:moveTo>
                <a:lnTo>
                  <a:pt y="1869860" x="4219291"/>
                </a:lnTo>
                <a:lnTo>
                  <a:pt y="1715763" x="3980162"/>
                </a:lnTo>
                <a:lnTo>
                  <a:pt y="1864546" x="3746348"/>
                </a:lnTo>
                <a:lnTo>
                  <a:pt y="1726390" x="3512534"/>
                </a:lnTo>
                <a:lnTo>
                  <a:pt y="1864546" x="3284033"/>
                </a:lnTo>
                <a:lnTo>
                  <a:pt y="1731704" x="3044905"/>
                </a:lnTo>
                <a:lnTo>
                  <a:pt y="1864546" x="2805777"/>
                </a:lnTo>
                <a:lnTo>
                  <a:pt y="1731704" x="2571963"/>
                </a:lnTo>
                <a:lnTo>
                  <a:pt y="1864546" x="2343462"/>
                </a:lnTo>
                <a:lnTo>
                  <a:pt y="1726390" x="2104334"/>
                </a:lnTo>
                <a:lnTo>
                  <a:pt y="1869860" x="1865206"/>
                </a:lnTo>
                <a:lnTo>
                  <a:pt y="1715763" x="1631391"/>
                </a:lnTo>
                <a:lnTo>
                  <a:pt y="1869860" x="1402891"/>
                </a:lnTo>
                <a:lnTo>
                  <a:pt y="1726390" x="1163763"/>
                </a:lnTo>
                <a:lnTo>
                  <a:pt y="1869860" x="935262"/>
                </a:lnTo>
                <a:lnTo>
                  <a:pt y="1726390" x="696134"/>
                </a:lnTo>
                <a:lnTo>
                  <a:pt y="1864546" x="457006"/>
                </a:lnTo>
                <a:lnTo>
                  <a:pt y="1726390" x="217877"/>
                </a:lnTo>
                <a:lnTo>
                  <a:pt y="1869860" x="5"/>
                </a:lnTo>
                <a:cubicBezTo>
                  <a:pt y="1246574" x="3"/>
                  <a:pt y="623287" x="2"/>
                  <a:pt y="1" x="0"/>
                </a:cubicBezTo>
                <a:lnTo>
                  <a:pt y="0" x="4453250"/>
                </a:lnTo>
              </a:path>
            </a:pathLst>
          </a:cu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cxnSp>
        <p:nvCxnSpPr>
          <p:cNvPr id="62" name="Shape 62"/>
          <p:cNvCxnSpPr/>
          <p:nvPr/>
        </p:nvCxnSpPr>
        <p:spPr>
          <a:xfrm>
            <a:off y="744077" x="409699"/>
            <a:ext cy="0" cx="3660000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w="med" len="med" type="none"/>
            <a:tailEnd w="med" len="med" type="none"/>
          </a:ln>
        </p:spPr>
      </p:cxnSp>
      <p:sp>
        <p:nvSpPr>
          <p:cNvPr id="63" name="Shape 63"/>
          <p:cNvSpPr txBox="1"/>
          <p:nvPr>
            <p:ph idx="1" type="body"/>
          </p:nvPr>
        </p:nvSpPr>
        <p:spPr>
          <a:xfrm>
            <a:off y="1200150" x="457200"/>
            <a:ext cy="3630300" cx="35507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>
              <a:defRPr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>
              <a:defRPr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>
              <a:defRPr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>
              <a:defRPr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/>
        </p:txBody>
      </p:sp>
      <p:sp>
        <p:nvSpPr>
          <p:cNvPr id="64" name="Shape 64"/>
          <p:cNvSpPr txBox="1"/>
          <p:nvPr>
            <p:ph type="title"/>
          </p:nvPr>
        </p:nvSpPr>
        <p:spPr>
          <a:xfrm>
            <a:off y="13321" x="457200"/>
            <a:ext cy="857400" cx="3550799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/>
        </p:txBody>
      </p:sp>
      <p:sp>
        <p:nvSpPr>
          <p:cNvPr id="65" name="Shape 65"/>
          <p:cNvSpPr txBox="1"/>
          <p:nvPr>
            <p:ph idx="2" type="body"/>
          </p:nvPr>
        </p:nvSpPr>
        <p:spPr>
          <a:xfrm>
            <a:off y="1200150" x="5021123"/>
            <a:ext cy="3630300" cx="35507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66" name="Shape 6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7" name="Shape 67"/>
          <p:cNvSpPr/>
          <p:nvPr/>
        </p:nvSpPr>
        <p:spPr>
          <a:xfrm>
            <a:off y="0" x="0"/>
            <a:ext cy="937200" cx="9144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68" name="Shape 68"/>
          <p:cNvSpPr/>
          <p:nvPr/>
        </p:nvSpPr>
        <p:spPr>
          <a:xfrm>
            <a:off y="226265" x="0"/>
            <a:ext cy="795916" cx="9143999"/>
          </a:xfrm>
          <a:custGeom>
            <a:pathLst>
              <a:path w="9144000" extrusionOk="0" h="1440573">
                <a:moveTo>
                  <a:pt y="1" x="8881"/>
                </a:moveTo>
                <a:lnTo>
                  <a:pt y="44075" x="9126239"/>
                </a:lnTo>
                <a:lnTo>
                  <a:pt y="1303180" x="9144000"/>
                </a:lnTo>
                <a:lnTo>
                  <a:pt y="1440573" x="8922142"/>
                </a:lnTo>
                <a:lnTo>
                  <a:pt y="1291790" x="8672386"/>
                </a:lnTo>
                <a:lnTo>
                  <a:pt y="1414005" x="8449199"/>
                </a:lnTo>
                <a:lnTo>
                  <a:pt y="1302417" x="8210071"/>
                </a:lnTo>
                <a:lnTo>
                  <a:pt y="1408691" x="7976257"/>
                </a:lnTo>
                <a:lnTo>
                  <a:pt y="1286476" x="7737129"/>
                </a:lnTo>
                <a:lnTo>
                  <a:pt y="1414005" x="7503314"/>
                </a:lnTo>
                <a:lnTo>
                  <a:pt y="1291790" x="7269500"/>
                </a:lnTo>
                <a:lnTo>
                  <a:pt y="1414005" x="7030372"/>
                </a:lnTo>
                <a:lnTo>
                  <a:pt y="1281162" x="6796557"/>
                </a:lnTo>
                <a:lnTo>
                  <a:pt y="1414005" x="6568057"/>
                </a:lnTo>
                <a:lnTo>
                  <a:pt y="1281163" x="6334243"/>
                </a:lnTo>
                <a:lnTo>
                  <a:pt y="1419319" x="6100428"/>
                </a:lnTo>
                <a:lnTo>
                  <a:pt y="1281163" x="5866614"/>
                </a:lnTo>
                <a:lnTo>
                  <a:pt y="1424632" x="5632800"/>
                </a:lnTo>
                <a:lnTo>
                  <a:pt y="1286476" x="5388357"/>
                </a:lnTo>
                <a:lnTo>
                  <a:pt y="1424632" x="5154543"/>
                </a:lnTo>
                <a:lnTo>
                  <a:pt y="1297104" x="4920729"/>
                </a:lnTo>
                <a:lnTo>
                  <a:pt y="1429946" x="4686914"/>
                </a:lnTo>
                <a:lnTo>
                  <a:pt y="1291790" x="4447786"/>
                </a:lnTo>
                <a:lnTo>
                  <a:pt y="1435260" x="4219286"/>
                </a:lnTo>
                <a:lnTo>
                  <a:pt y="1281163" x="3980157"/>
                </a:lnTo>
                <a:lnTo>
                  <a:pt y="1429946" x="3746343"/>
                </a:lnTo>
                <a:lnTo>
                  <a:pt y="1291790" x="3512529"/>
                </a:lnTo>
                <a:lnTo>
                  <a:pt y="1429946" x="3284028"/>
                </a:lnTo>
                <a:lnTo>
                  <a:pt y="1297104" x="3044900"/>
                </a:lnTo>
                <a:lnTo>
                  <a:pt y="1429946" x="2805772"/>
                </a:lnTo>
                <a:lnTo>
                  <a:pt y="1297104" x="2571958"/>
                </a:lnTo>
                <a:lnTo>
                  <a:pt y="1429946" x="2343457"/>
                </a:lnTo>
                <a:lnTo>
                  <a:pt y="1291790" x="2104329"/>
                </a:lnTo>
                <a:lnTo>
                  <a:pt y="1435260" x="1865201"/>
                </a:lnTo>
                <a:lnTo>
                  <a:pt y="1281163" x="1631386"/>
                </a:lnTo>
                <a:lnTo>
                  <a:pt y="1435260" x="1402886"/>
                </a:lnTo>
                <a:lnTo>
                  <a:pt y="1291790" x="1163758"/>
                </a:lnTo>
                <a:lnTo>
                  <a:pt y="1435260" x="935257"/>
                </a:lnTo>
                <a:lnTo>
                  <a:pt y="1291790" x="696129"/>
                </a:lnTo>
                <a:lnTo>
                  <a:pt y="1429946" x="457001"/>
                </a:lnTo>
                <a:lnTo>
                  <a:pt y="1291790" x="217872"/>
                </a:lnTo>
                <a:lnTo>
                  <a:pt y="1435260" x="0"/>
                </a:lnTo>
                <a:cubicBezTo>
                  <a:pt y="956840" x="2960"/>
                  <a:pt y="478421" x="5921"/>
                  <a:pt y="1" x="888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cxnSp>
        <p:nvCxnSpPr>
          <p:cNvPr id="69" name="Shape 69"/>
          <p:cNvCxnSpPr/>
          <p:nvPr/>
        </p:nvCxnSpPr>
        <p:spPr>
          <a:xfrm rot="10800000" flipH="1">
            <a:off y="783855" x="2258963"/>
            <a:ext cy="6900" cx="4602300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w="med" len="med" type="none"/>
            <a:tailEnd w="med" len="med" type="none"/>
          </a:ln>
        </p:spPr>
      </p:cxnSp>
      <p:sp>
        <p:nvSpPr>
          <p:cNvPr id="70" name="Shape 70"/>
          <p:cNvSpPr txBox="1"/>
          <p:nvPr>
            <p:ph type="title"/>
          </p:nvPr>
        </p:nvSpPr>
        <p:spPr>
          <a:xfrm>
            <a:off y="13321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71" name="Shape 7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2" name="Shape 72"/>
          <p:cNvSpPr/>
          <p:nvPr/>
        </p:nvSpPr>
        <p:spPr>
          <a:xfrm rot="10800000">
            <a:off y="4110402" x="-5937"/>
            <a:ext cy="1033097" cx="4453249"/>
          </a:xfrm>
          <a:custGeom>
            <a:pathLst>
              <a:path w="4453250" extrusionOk="0" h="1869860">
                <a:moveTo>
                  <a:pt y="1726390" x="4447791"/>
                </a:moveTo>
                <a:lnTo>
                  <a:pt y="1869860" x="4219291"/>
                </a:lnTo>
                <a:lnTo>
                  <a:pt y="1715763" x="3980162"/>
                </a:lnTo>
                <a:lnTo>
                  <a:pt y="1864546" x="3746348"/>
                </a:lnTo>
                <a:lnTo>
                  <a:pt y="1726390" x="3512534"/>
                </a:lnTo>
                <a:lnTo>
                  <a:pt y="1864546" x="3284033"/>
                </a:lnTo>
                <a:lnTo>
                  <a:pt y="1731704" x="3044905"/>
                </a:lnTo>
                <a:lnTo>
                  <a:pt y="1864546" x="2805777"/>
                </a:lnTo>
                <a:lnTo>
                  <a:pt y="1731704" x="2571963"/>
                </a:lnTo>
                <a:lnTo>
                  <a:pt y="1864546" x="2343462"/>
                </a:lnTo>
                <a:lnTo>
                  <a:pt y="1726390" x="2104334"/>
                </a:lnTo>
                <a:lnTo>
                  <a:pt y="1869860" x="1865206"/>
                </a:lnTo>
                <a:lnTo>
                  <a:pt y="1715763" x="1631391"/>
                </a:lnTo>
                <a:lnTo>
                  <a:pt y="1869860" x="1402891"/>
                </a:lnTo>
                <a:lnTo>
                  <a:pt y="1726390" x="1163763"/>
                </a:lnTo>
                <a:lnTo>
                  <a:pt y="1869860" x="935262"/>
                </a:lnTo>
                <a:lnTo>
                  <a:pt y="1726390" x="696134"/>
                </a:lnTo>
                <a:lnTo>
                  <a:pt y="1864546" x="457006"/>
                </a:lnTo>
                <a:lnTo>
                  <a:pt y="1726390" x="217877"/>
                </a:lnTo>
                <a:lnTo>
                  <a:pt y="1869860" x="5"/>
                </a:lnTo>
                <a:cubicBezTo>
                  <a:pt y="1246574" x="3"/>
                  <a:pt y="623287" x="2"/>
                  <a:pt y="1" x="0"/>
                </a:cubicBezTo>
                <a:lnTo>
                  <a:pt y="0" x="4453250"/>
                </a:lnTo>
              </a:path>
            </a:pathLst>
          </a:cu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cxnSp>
        <p:nvCxnSpPr>
          <p:cNvPr id="73" name="Shape 73"/>
          <p:cNvCxnSpPr/>
          <p:nvPr/>
        </p:nvCxnSpPr>
        <p:spPr>
          <a:xfrm>
            <a:off y="4409677" x="388492"/>
            <a:ext cy="3600" cx="3708599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w="med" len="med" type="none"/>
            <a:tailEnd w="med" len="med" type="none"/>
          </a:ln>
        </p:spPr>
      </p:cxnSp>
      <p:sp>
        <p:nvSpPr>
          <p:cNvPr id="74" name="Shape 74"/>
          <p:cNvSpPr txBox="1"/>
          <p:nvPr>
            <p:ph idx="1" type="body"/>
          </p:nvPr>
        </p:nvSpPr>
        <p:spPr>
          <a:xfrm>
            <a:off y="4493760" x="388492"/>
            <a:ext cy="387599" cx="36444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88900" marL="0">
              <a:buClr>
                <a:srgbClr val="FFFFFF"/>
              </a:buClr>
              <a:buSzPct val="100000"/>
              <a:buFont typeface="Times New Roman"/>
              <a:buNone/>
              <a:defRPr sz="14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75" name="Shape 75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1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id="5" name="Shape 5"/>
          <p:cNvGrpSpPr/>
          <p:nvPr/>
        </p:nvGrpSpPr>
        <p:grpSpPr>
          <a:xfrm>
            <a:off y="6209" x="0"/>
            <a:ext cy="5137200" cx="9144067"/>
            <a:chOff y="14677" x="0"/>
            <a:chExt cy="6849600" cx="9144067"/>
          </a:xfrm>
        </p:grpSpPr>
        <p:sp>
          <p:nvSpPr>
            <p:cNvPr id="6" name="Shape 6"/>
            <p:cNvSpPr/>
            <p:nvPr/>
          </p:nvSpPr>
          <p:spPr>
            <a:xfrm>
              <a:off y="14677" x="0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7" name="Shape 7"/>
            <p:cNvSpPr/>
            <p:nvPr/>
          </p:nvSpPr>
          <p:spPr>
            <a:xfrm>
              <a:off y="14677" x="234838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8" name="Shape 8"/>
            <p:cNvSpPr/>
            <p:nvPr/>
          </p:nvSpPr>
          <p:spPr>
            <a:xfrm>
              <a:off y="14677" x="469677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9" name="Shape 9"/>
            <p:cNvSpPr/>
            <p:nvPr/>
          </p:nvSpPr>
          <p:spPr>
            <a:xfrm>
              <a:off y="14677" x="704516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0" name="Shape 10"/>
            <p:cNvSpPr/>
            <p:nvPr/>
          </p:nvSpPr>
          <p:spPr>
            <a:xfrm>
              <a:off y="14677" x="939355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1" name="Shape 11"/>
            <p:cNvSpPr/>
            <p:nvPr/>
          </p:nvSpPr>
          <p:spPr>
            <a:xfrm>
              <a:off y="14677" x="1174195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2" name="Shape 12"/>
            <p:cNvSpPr/>
            <p:nvPr/>
          </p:nvSpPr>
          <p:spPr>
            <a:xfrm>
              <a:off y="14677" x="1409033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3" name="Shape 13"/>
            <p:cNvSpPr/>
            <p:nvPr/>
          </p:nvSpPr>
          <p:spPr>
            <a:xfrm>
              <a:off y="14677" x="1643873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4" name="Shape 14"/>
            <p:cNvSpPr/>
            <p:nvPr/>
          </p:nvSpPr>
          <p:spPr>
            <a:xfrm>
              <a:off y="14677" x="1878711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5" name="Shape 15"/>
            <p:cNvSpPr/>
            <p:nvPr/>
          </p:nvSpPr>
          <p:spPr>
            <a:xfrm>
              <a:off y="14677" x="2113550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6" name="Shape 16"/>
            <p:cNvSpPr/>
            <p:nvPr/>
          </p:nvSpPr>
          <p:spPr>
            <a:xfrm>
              <a:off y="14677" x="2348390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7" name="Shape 17"/>
            <p:cNvSpPr/>
            <p:nvPr/>
          </p:nvSpPr>
          <p:spPr>
            <a:xfrm>
              <a:off y="14677" x="2583228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8" name="Shape 18"/>
            <p:cNvSpPr/>
            <p:nvPr/>
          </p:nvSpPr>
          <p:spPr>
            <a:xfrm>
              <a:off y="14677" x="2818067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9" name="Shape 19"/>
            <p:cNvSpPr/>
            <p:nvPr/>
          </p:nvSpPr>
          <p:spPr>
            <a:xfrm>
              <a:off y="14677" x="3052907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0" name="Shape 20"/>
            <p:cNvSpPr/>
            <p:nvPr/>
          </p:nvSpPr>
          <p:spPr>
            <a:xfrm>
              <a:off y="14677" x="3287746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1" name="Shape 21"/>
            <p:cNvSpPr/>
            <p:nvPr/>
          </p:nvSpPr>
          <p:spPr>
            <a:xfrm>
              <a:off y="14677" x="3522585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2" name="Shape 22"/>
            <p:cNvSpPr/>
            <p:nvPr/>
          </p:nvSpPr>
          <p:spPr>
            <a:xfrm>
              <a:off y="14677" x="3757423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3" name="Shape 23"/>
            <p:cNvSpPr/>
            <p:nvPr/>
          </p:nvSpPr>
          <p:spPr>
            <a:xfrm>
              <a:off y="14677" x="3992262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4" name="Shape 24"/>
            <p:cNvSpPr/>
            <p:nvPr/>
          </p:nvSpPr>
          <p:spPr>
            <a:xfrm>
              <a:off y="14677" x="4227101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5" name="Shape 25"/>
            <p:cNvSpPr/>
            <p:nvPr/>
          </p:nvSpPr>
          <p:spPr>
            <a:xfrm>
              <a:off y="14677" x="4461941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6" name="Shape 26"/>
            <p:cNvSpPr/>
            <p:nvPr/>
          </p:nvSpPr>
          <p:spPr>
            <a:xfrm>
              <a:off y="14677" x="4696780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7" name="Shape 27"/>
            <p:cNvSpPr/>
            <p:nvPr/>
          </p:nvSpPr>
          <p:spPr>
            <a:xfrm>
              <a:off y="14677" x="4931619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8" name="Shape 28"/>
            <p:cNvSpPr/>
            <p:nvPr/>
          </p:nvSpPr>
          <p:spPr>
            <a:xfrm>
              <a:off y="14677" x="5166457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9" name="Shape 29"/>
            <p:cNvSpPr/>
            <p:nvPr/>
          </p:nvSpPr>
          <p:spPr>
            <a:xfrm>
              <a:off y="14677" x="5401296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0" name="Shape 30"/>
            <p:cNvSpPr/>
            <p:nvPr/>
          </p:nvSpPr>
          <p:spPr>
            <a:xfrm>
              <a:off y="14677" x="5636135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1" name="Shape 31"/>
            <p:cNvSpPr/>
            <p:nvPr/>
          </p:nvSpPr>
          <p:spPr>
            <a:xfrm>
              <a:off y="14677" x="5870975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2" name="Shape 32"/>
            <p:cNvSpPr/>
            <p:nvPr/>
          </p:nvSpPr>
          <p:spPr>
            <a:xfrm>
              <a:off y="14677" x="6105814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3" name="Shape 33"/>
            <p:cNvSpPr/>
            <p:nvPr/>
          </p:nvSpPr>
          <p:spPr>
            <a:xfrm>
              <a:off y="14677" x="6340653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4" name="Shape 34"/>
            <p:cNvSpPr/>
            <p:nvPr/>
          </p:nvSpPr>
          <p:spPr>
            <a:xfrm>
              <a:off y="14677" x="6575492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5" name="Shape 35"/>
            <p:cNvSpPr/>
            <p:nvPr/>
          </p:nvSpPr>
          <p:spPr>
            <a:xfrm>
              <a:off y="14677" x="6810331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6" name="Shape 36"/>
            <p:cNvSpPr/>
            <p:nvPr/>
          </p:nvSpPr>
          <p:spPr>
            <a:xfrm>
              <a:off y="14677" x="7045170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7" name="Shape 37"/>
            <p:cNvSpPr/>
            <p:nvPr/>
          </p:nvSpPr>
          <p:spPr>
            <a:xfrm>
              <a:off y="14677" x="7280009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8" name="Shape 38"/>
            <p:cNvSpPr/>
            <p:nvPr/>
          </p:nvSpPr>
          <p:spPr>
            <a:xfrm>
              <a:off y="14677" x="7514847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9" name="Shape 39"/>
            <p:cNvSpPr/>
            <p:nvPr/>
          </p:nvSpPr>
          <p:spPr>
            <a:xfrm>
              <a:off y="14677" x="7749686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40" name="Shape 40"/>
            <p:cNvSpPr/>
            <p:nvPr/>
          </p:nvSpPr>
          <p:spPr>
            <a:xfrm>
              <a:off y="14677" x="7984525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41" name="Shape 41"/>
            <p:cNvSpPr/>
            <p:nvPr/>
          </p:nvSpPr>
          <p:spPr>
            <a:xfrm>
              <a:off y="14677" x="8219364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42" name="Shape 42"/>
            <p:cNvSpPr/>
            <p:nvPr/>
          </p:nvSpPr>
          <p:spPr>
            <a:xfrm>
              <a:off y="14677" x="8454203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43" name="Shape 43"/>
            <p:cNvSpPr/>
            <p:nvPr/>
          </p:nvSpPr>
          <p:spPr>
            <a:xfrm>
              <a:off y="14677" x="8689042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44" name="Shape 44"/>
            <p:cNvSpPr/>
            <p:nvPr/>
          </p:nvSpPr>
          <p:spPr>
            <a:xfrm>
              <a:off y="14677" x="8923867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45" name="Shape 4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 algn="ctr" indent="279400" marL="0"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1pPr>
            <a:lvl2pPr algn="ctr" indent="279400" marL="0"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2pPr>
            <a:lvl3pPr algn="ctr" indent="279400" marL="0"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3pPr>
            <a:lvl4pPr algn="ctr" indent="279400" marL="0"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4pPr>
            <a:lvl5pPr algn="ctr" indent="279400" marL="0"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5pPr>
            <a:lvl6pPr algn="ctr" indent="279400" marL="0"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6pPr>
            <a:lvl7pPr algn="ctr" indent="279400" marL="0"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7pPr>
            <a:lvl8pPr algn="ctr" indent="279400" marL="0"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8pPr>
            <a:lvl9pPr algn="ctr" indent="279400" marL="0"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y="1200150" x="457200"/>
            <a:ext cy="33945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215900" marL="342900">
              <a:buClr>
                <a:schemeClr val="dk1"/>
              </a:buClr>
              <a:buSzPct val="100000"/>
              <a:defRPr sz="2000">
                <a:solidFill>
                  <a:schemeClr val="dk1"/>
                </a:solidFill>
              </a:defRPr>
            </a:lvl1pPr>
            <a:lvl2pPr indent="-158750" marL="742950">
              <a:spcBef>
                <a:spcPts val="400"/>
              </a:spcBef>
              <a:buClr>
                <a:schemeClr val="dk1"/>
              </a:buClr>
              <a:buSzPct val="100000"/>
              <a:defRPr sz="2000">
                <a:solidFill>
                  <a:schemeClr val="dk1"/>
                </a:solidFill>
              </a:defRPr>
            </a:lvl2pPr>
            <a:lvl3pPr indent="-101600" marL="1143000">
              <a:spcBef>
                <a:spcPts val="400"/>
              </a:spcBef>
              <a:buClr>
                <a:schemeClr val="dk1"/>
              </a:buClr>
              <a:buSzPct val="100000"/>
              <a:defRPr sz="2000">
                <a:solidFill>
                  <a:schemeClr val="dk1"/>
                </a:solidFill>
              </a:defRPr>
            </a:lvl3pPr>
            <a:lvl4pPr indent="-101600" marL="1600200">
              <a:spcBef>
                <a:spcPts val="400"/>
              </a:spcBef>
              <a:buClr>
                <a:schemeClr val="dk1"/>
              </a:buClr>
              <a:buSzPct val="100000"/>
              <a:defRPr sz="2000">
                <a:solidFill>
                  <a:schemeClr val="dk1"/>
                </a:solidFill>
              </a:defRPr>
            </a:lvl4pPr>
            <a:lvl5pPr indent="-101600" marL="2057400">
              <a:spcBef>
                <a:spcPts val="400"/>
              </a:spcBef>
              <a:buClr>
                <a:schemeClr val="dk1"/>
              </a:buClr>
              <a:buSzPct val="100000"/>
              <a:defRPr sz="2000">
                <a:solidFill>
                  <a:schemeClr val="dk1"/>
                </a:solidFill>
              </a:defRPr>
            </a:lvl5pPr>
            <a:lvl6pPr indent="-101600" marL="2514600">
              <a:spcBef>
                <a:spcPts val="400"/>
              </a:spcBef>
              <a:buClr>
                <a:schemeClr val="dk1"/>
              </a:buClr>
              <a:buSzPct val="100000"/>
              <a:defRPr sz="2000">
                <a:solidFill>
                  <a:schemeClr val="dk1"/>
                </a:solidFill>
              </a:defRPr>
            </a:lvl6pPr>
            <a:lvl7pPr indent="-101600" marL="2971800">
              <a:spcBef>
                <a:spcPts val="400"/>
              </a:spcBef>
              <a:buClr>
                <a:schemeClr val="dk1"/>
              </a:buClr>
              <a:buSzPct val="100000"/>
              <a:defRPr sz="2000">
                <a:solidFill>
                  <a:schemeClr val="dk1"/>
                </a:solidFill>
              </a:defRPr>
            </a:lvl7pPr>
            <a:lvl8pPr indent="-101600" marL="3429000">
              <a:spcBef>
                <a:spcPts val="400"/>
              </a:spcBef>
              <a:buClr>
                <a:schemeClr val="dk1"/>
              </a:buClr>
              <a:buSzPct val="100000"/>
              <a:defRPr sz="2000">
                <a:solidFill>
                  <a:schemeClr val="dk1"/>
                </a:solidFill>
              </a:defRPr>
            </a:lvl8pPr>
            <a:lvl9pPr indent="-101600" marL="3886200">
              <a:spcBef>
                <a:spcPts val="400"/>
              </a:spcBef>
              <a:buClr>
                <a:schemeClr val="dk1"/>
              </a:buClr>
              <a:buSzPct val="100000"/>
              <a:defRPr sz="2000">
                <a:solidFill>
                  <a:schemeClr val="dk1"/>
                </a:solidFill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_rels/slide10.xml.rels><?xml version="1.0" encoding="UTF-8" standalone="yes"?><Relationships xmlns="http://schemas.openxmlformats.org/package/2006/relationships"><Relationship Target="../notesSlides/notesSlide10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jpg" Type="http://schemas.openxmlformats.org/officeDocument/2006/relationships/image" Id="rId3"/></Relationships>
</file>

<file path=ppt/slides/_rels/slide11.xml.rels><?xml version="1.0" encoding="UTF-8" standalone="yes"?><Relationships xmlns="http://schemas.openxmlformats.org/package/2006/relationships"><Relationship Target="../notesSlides/notesSlide11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6.png" Type="http://schemas.openxmlformats.org/officeDocument/2006/relationships/image" Id="rId3"/></Relationships>
</file>

<file path=ppt/slides/_rels/slide12.xml.rels><?xml version="1.0" encoding="UTF-8" standalone="yes"?><Relationships xmlns="http://schemas.openxmlformats.org/package/2006/relationships"><Relationship Target="../notesSlides/notesSlide1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5.png" Type="http://schemas.openxmlformats.org/officeDocument/2006/relationships/image" Id="rId3"/></Relationships>
</file>

<file path=ppt/slides/_rels/slide13.xml.rels><?xml version="1.0" encoding="UTF-8" standalone="yes"?><Relationships xmlns="http://schemas.openxmlformats.org/package/2006/relationships"><Relationship Target="../notesSlides/notesSlide1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7.png" Type="http://schemas.openxmlformats.org/officeDocument/2006/relationships/image" Id="rId4"/><Relationship Target="../media/image08.png" Type="http://schemas.openxmlformats.org/officeDocument/2006/relationships/image" Id="rId3"/><Relationship Target="../media/image12.png" Type="http://schemas.openxmlformats.org/officeDocument/2006/relationships/image" Id="rId5"/></Relationships>
</file>

<file path=ppt/slides/_rels/slide14.xml.rels><?xml version="1.0" encoding="UTF-8" standalone="yes"?><Relationships xmlns="http://schemas.openxmlformats.org/package/2006/relationships"><Relationship Target="../notesSlides/notesSlide14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15.xml.rels><?xml version="1.0" encoding="UTF-8" standalone="yes"?><Relationships xmlns="http://schemas.openxmlformats.org/package/2006/relationships"><Relationship Target="../notesSlides/notesSlide1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http://www.neuville-sur-oise.fr/vie-citoyenne" Type="http://schemas.openxmlformats.org/officeDocument/2006/relationships/hyperlink" TargetMode="External" Id="rId3"/></Relationships>
</file>

<file path=ppt/slides/_rels/slide16.xml.rels><?xml version="1.0" encoding="UTF-8" standalone="yes"?><Relationships xmlns="http://schemas.openxmlformats.org/package/2006/relationships"><Relationship Target="../notesSlides/notesSlide1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1.gif" Type="http://schemas.openxmlformats.org/officeDocument/2006/relationships/image" Id="rId3"/></Relationships>
</file>

<file path=ppt/slides/_rels/slide17.xml.rels><?xml version="1.0" encoding="UTF-8" standalone="yes"?><Relationships xmlns="http://schemas.openxmlformats.org/package/2006/relationships"><Relationship Target="../notesSlides/notesSlide1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http://www.youtube.com/watch?v=9B2ymtX2GdM" Type="http://schemas.openxmlformats.org/officeDocument/2006/relationships/hyperlink" TargetMode="External" Id="rId3"/></Relationships>
</file>

<file path=ppt/slides/_rels/slide18.xml.rels><?xml version="1.0" encoding="UTF-8" standalone="yes"?><Relationships xmlns="http://schemas.openxmlformats.org/package/2006/relationships"><Relationship Target="../notesSlides/notesSlide1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3.png" Type="http://schemas.openxmlformats.org/officeDocument/2006/relationships/image" Id="rId3"/></Relationships>
</file>

<file path=ppt/slides/_rels/slide19.xml.rels><?xml version="1.0" encoding="UTF-8" standalone="yes"?><Relationships xmlns="http://schemas.openxmlformats.org/package/2006/relationships"><Relationship Target="../notesSlides/notesSlide1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4.jp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3.xml" Type="http://schemas.openxmlformats.org/officeDocument/2006/relationships/slideLayout" Id="rId1"/><Relationship Target="../media/image07.png" Type="http://schemas.openxmlformats.org/officeDocument/2006/relationships/image" Id="rId3"/></Relationships>
</file>

<file path=ppt/slides/_rels/slide20.xml.rels><?xml version="1.0" encoding="UTF-8" standalone="yes"?><Relationships xmlns="http://schemas.openxmlformats.org/package/2006/relationships"><Relationship Target="../notesSlides/notesSlide20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21.xml.rels><?xml version="1.0" encoding="UTF-8" standalone="yes"?><Relationships xmlns="http://schemas.openxmlformats.org/package/2006/relationships"><Relationship Target="../notesSlides/notesSlide21.xml" Type="http://schemas.openxmlformats.org/officeDocument/2006/relationships/notesSlide" Id="rId2"/><Relationship Target="../slideLayouts/slideLayout2.xml" Type="http://schemas.openxmlformats.org/officeDocument/2006/relationships/slideLayout" Id="rId1"/><Relationship Target="http://vosdroits.service-public.fr/particuliers/N19810.xhtml" Type="http://schemas.openxmlformats.org/officeDocument/2006/relationships/hyperlink" TargetMode="External" Id="rId4"/><Relationship Target="http://vosdroits.service-public.fr/particuliers/N111.xhtml" Type="http://schemas.openxmlformats.org/officeDocument/2006/relationships/hyperlink" TargetMode="External" Id="rId3"/><Relationship Target="http://www.le-dictionnaire.com/" Type="http://schemas.openxmlformats.org/officeDocument/2006/relationships/hyperlink" TargetMode="External" Id="rId6"/><Relationship Target="http://www.french.hku.hk/dcmScreen/lang2043/citoyennete.htm" Type="http://schemas.openxmlformats.org/officeDocument/2006/relationships/hyperlink" TargetMode="External" Id="rId5"/><Relationship Target="http://www.youtube.com/watch?v=9B2ymtX2GdM" Type="http://schemas.openxmlformats.org/officeDocument/2006/relationships/hyperlink" TargetMode="External" Id="rId8"/><Relationship Target="http://www.orne.gouv.fr/ceremonie-d-accueil-dans-la-a5894.html" Type="http://schemas.openxmlformats.org/officeDocument/2006/relationships/hyperlink" TargetMode="External" Id="rId7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0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9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5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6" name="Shape 7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7" name="Shape 77"/>
          <p:cNvSpPr txBox="1"/>
          <p:nvPr>
            <p:ph type="ctrTitle"/>
          </p:nvPr>
        </p:nvSpPr>
        <p:spPr>
          <a:xfrm>
            <a:off y="2805588" x="391160"/>
            <a:ext cy="421499" cx="83513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sz="4000" lang="en"/>
              <a:t>La Citoyenneté</a:t>
            </a:r>
          </a:p>
        </p:txBody>
      </p:sp>
      <p:sp>
        <p:nvSpPr>
          <p:cNvPr id="78" name="Shape 78"/>
          <p:cNvSpPr txBox="1"/>
          <p:nvPr>
            <p:ph idx="1" type="subTitle"/>
          </p:nvPr>
        </p:nvSpPr>
        <p:spPr>
          <a:xfrm>
            <a:off y="3354035" x="403761"/>
            <a:ext cy="342300" cx="83424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Taylore Jaques</a:t>
            </a:r>
          </a:p>
        </p:txBody>
      </p:sp>
      <p:pic>
        <p:nvPicPr>
          <p:cNvPr id="79" name="Shape 7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89325" x="3658200"/>
            <a:ext cy="2570324" cx="18335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9" name="Shape 13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0" name="Shape 140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0" marL="0">
              <a:lnSpc>
                <a:spcPct val="115000"/>
              </a:lnSpc>
              <a:buClr>
                <a:schemeClr val="dk1"/>
              </a:buClr>
              <a:buSzPct val="30555"/>
              <a:buFont typeface="Arial"/>
              <a:buNone/>
            </a:pPr>
            <a:r>
              <a:rPr b="1" sz="3600" lang="en">
                <a:solidFill>
                  <a:srgbClr val="51504D"/>
                </a:solidFill>
              </a:rPr>
              <a:t>s'estomper</a:t>
            </a:r>
            <a:r>
              <a:rPr sz="3600" lang="en">
                <a:solidFill>
                  <a:srgbClr val="51504D"/>
                </a:solidFill>
              </a:rPr>
              <a:t>- Devenir flou, moins net, moins vif</a:t>
            </a:r>
          </a:p>
          <a:p>
            <a:r>
              <a:t/>
            </a:r>
          </a:p>
        </p:txBody>
      </p:sp>
      <p:sp>
        <p:nvSpPr>
          <p:cNvPr id="141" name="Shape 141"/>
          <p:cNvSpPr txBox="1"/>
          <p:nvPr>
            <p:ph type="title"/>
          </p:nvPr>
        </p:nvSpPr>
        <p:spPr>
          <a:xfrm>
            <a:off y="13321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Vocabulaire</a:t>
            </a:r>
          </a:p>
        </p:txBody>
      </p:sp>
      <p:pic>
        <p:nvPicPr>
          <p:cNvPr id="142" name="Shape 14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1976975" x="2661088"/>
            <a:ext cy="2862675" cx="38218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6" name="Shape 14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7" name="Shape 147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0005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2700" lang="en"/>
              <a:t>Quatre fois pour acquisition:</a:t>
            </a:r>
          </a:p>
          <a:p>
            <a:pPr rtl="0" lvl="0" indent="-400050" marL="91440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sz="2700" lang="en"/>
              <a:t>Par mariage</a:t>
            </a:r>
          </a:p>
          <a:p>
            <a:pPr lvl="1" indent="-400050" marL="1828800">
              <a:buClr>
                <a:schemeClr val="dk1"/>
              </a:buClr>
              <a:buSzPct val="100000"/>
              <a:buFont typeface="Arial"/>
              <a:buChar char="❏"/>
            </a:pPr>
            <a:r>
              <a:rPr sz="2700" lang="en"/>
              <a:t>Pas automatique, un certain nombre de conditions:</a:t>
            </a:r>
          </a:p>
        </p:txBody>
      </p:sp>
      <p:sp>
        <p:nvSpPr>
          <p:cNvPr id="148" name="Shape 148"/>
          <p:cNvSpPr txBox="1"/>
          <p:nvPr>
            <p:ph type="title"/>
          </p:nvPr>
        </p:nvSpPr>
        <p:spPr>
          <a:xfrm>
            <a:off y="13321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L’Acquisition de La Nationalité </a:t>
            </a:r>
          </a:p>
        </p:txBody>
      </p:sp>
      <p:pic>
        <p:nvPicPr>
          <p:cNvPr id="149" name="Shape 14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2536375" x="3983900"/>
            <a:ext cy="2530925" cx="3374576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3" name="Shape 15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4" name="Shape 154"/>
          <p:cNvSpPr txBox="1"/>
          <p:nvPr>
            <p:ph idx="1" type="body"/>
          </p:nvPr>
        </p:nvSpPr>
        <p:spPr>
          <a:xfrm>
            <a:off y="1144325" x="178075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457200">
              <a:buNone/>
            </a:pPr>
            <a:r>
              <a:rPr sz="3000" lang="en"/>
              <a:t>2. D’un enfant</a:t>
            </a:r>
          </a:p>
          <a:p>
            <a:pPr rtl="0" lvl="0" indent="-419100" marL="1828800">
              <a:buClr>
                <a:schemeClr val="dk1"/>
              </a:buClr>
              <a:buSzPct val="100000"/>
              <a:buFont typeface="Arial"/>
              <a:buChar char="❏"/>
            </a:pPr>
            <a:r>
              <a:rPr sz="3000" lang="en"/>
              <a:t>adopté</a:t>
            </a:r>
          </a:p>
          <a:p>
            <a:pPr rtl="0" lvl="0" indent="-419100" marL="1828800">
              <a:buClr>
                <a:schemeClr val="dk1"/>
              </a:buClr>
              <a:buSzPct val="100000"/>
              <a:buFont typeface="Arial"/>
              <a:buChar char="❏"/>
            </a:pPr>
            <a:r>
              <a:rPr sz="3000" lang="en"/>
              <a:t>recueilli</a:t>
            </a:r>
          </a:p>
          <a:p>
            <a:pPr rtl="0" lvl="0" indent="-419100" marL="1828800">
              <a:buClr>
                <a:schemeClr val="dk1"/>
              </a:buClr>
              <a:buSzPct val="100000"/>
              <a:buFont typeface="Arial"/>
              <a:buChar char="❏"/>
            </a:pPr>
            <a:r>
              <a:rPr sz="3000" lang="en"/>
              <a:t>naissance</a:t>
            </a:r>
          </a:p>
          <a:p>
            <a:pPr rtl="0" lvl="0">
              <a:buNone/>
            </a:pPr>
            <a:r>
              <a:rPr sz="3000" lang="en"/>
              <a:t> </a:t>
            </a:r>
          </a:p>
        </p:txBody>
      </p:sp>
      <p:sp>
        <p:nvSpPr>
          <p:cNvPr id="155" name="Shape 155"/>
          <p:cNvSpPr txBox="1"/>
          <p:nvPr>
            <p:ph type="title"/>
          </p:nvPr>
        </p:nvSpPr>
        <p:spPr>
          <a:xfrm>
            <a:off y="13321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rtl="0" lvl="0">
              <a:buNone/>
            </a:pPr>
            <a:r>
              <a:rPr lang="en">
                <a:solidFill>
                  <a:schemeClr val="lt1"/>
                </a:solidFill>
              </a:rPr>
              <a:t>L’Acquisition de La Nationalité </a:t>
            </a:r>
          </a:p>
        </p:txBody>
      </p:sp>
      <p:pic>
        <p:nvPicPr>
          <p:cNvPr id="156" name="Shape 156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1793600" x="4130974"/>
            <a:ext cy="3207525" cx="42767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0" name="Shape 1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1" name="Shape 161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sz="3000" lang="en"/>
              <a:t>	3. Par naturalisation</a:t>
            </a:r>
          </a:p>
          <a:p>
            <a:pPr rtl="0" lvl="0" indent="-419100" marL="1828800">
              <a:buClr>
                <a:schemeClr val="dk1"/>
              </a:buClr>
              <a:buSzPct val="100000"/>
              <a:buFont typeface="Arial"/>
              <a:buChar char="❏"/>
            </a:pPr>
            <a:r>
              <a:rPr sz="3000" lang="en"/>
              <a:t>Les Qualifications:</a:t>
            </a:r>
          </a:p>
        </p:txBody>
      </p:sp>
      <p:sp>
        <p:nvSpPr>
          <p:cNvPr id="162" name="Shape 162"/>
          <p:cNvSpPr txBox="1"/>
          <p:nvPr>
            <p:ph type="title"/>
          </p:nvPr>
        </p:nvSpPr>
        <p:spPr>
          <a:xfrm>
            <a:off y="13321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rtl="0" lvl="0">
              <a:buNone/>
            </a:pPr>
            <a:r>
              <a:rPr lang="en">
                <a:solidFill>
                  <a:schemeClr val="lt1"/>
                </a:solidFill>
              </a:rPr>
              <a:t>L’Acquisition de La Nationalité </a:t>
            </a:r>
          </a:p>
        </p:txBody>
      </p:sp>
      <p:pic>
        <p:nvPicPr>
          <p:cNvPr id="163" name="Shape 16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2314475" x="342200"/>
            <a:ext cy="2651925" cx="1767950"/>
          </a:xfrm>
          <a:prstGeom prst="rect">
            <a:avLst/>
          </a:prstGeom>
        </p:spPr>
      </p:pic>
      <p:pic>
        <p:nvPicPr>
          <p:cNvPr id="164" name="Shape 164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y="2761637" x="2849125"/>
            <a:ext cy="1757601" cx="2812150"/>
          </a:xfrm>
          <a:prstGeom prst="rect">
            <a:avLst/>
          </a:prstGeom>
        </p:spPr>
      </p:pic>
      <p:pic>
        <p:nvPicPr>
          <p:cNvPr id="165" name="Shape 165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y="2685425" x="6140125"/>
            <a:ext cy="1825874" cx="2434474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9" name="Shape 16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0" name="Shape 170"/>
          <p:cNvSpPr txBox="1"/>
          <p:nvPr>
            <p:ph idx="1" type="body"/>
          </p:nvPr>
        </p:nvSpPr>
        <p:spPr>
          <a:xfrm>
            <a:off y="1540750" x="457200"/>
            <a:ext cy="35183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0" marL="0">
              <a:buNone/>
            </a:pPr>
            <a:r>
              <a:rPr lang="en"/>
              <a:t>	</a:t>
            </a:r>
            <a:r>
              <a:rPr sz="3400" lang="en"/>
              <a:t>4. Réintégration Par déclaration</a:t>
            </a:r>
          </a:p>
          <a:p>
            <a:pPr lvl="0" indent="-444500" marL="1828800">
              <a:buClr>
                <a:schemeClr val="dk1"/>
              </a:buClr>
              <a:buSzPct val="100000"/>
              <a:buFont typeface="Arial"/>
              <a:buChar char="❏"/>
            </a:pPr>
            <a:r>
              <a:rPr sz="3400" lang="en"/>
              <a:t>Permet à une personne qui a perdu la nationalité francaise</a:t>
            </a:r>
          </a:p>
        </p:txBody>
      </p:sp>
      <p:sp>
        <p:nvSpPr>
          <p:cNvPr id="171" name="Shape 171"/>
          <p:cNvSpPr txBox="1"/>
          <p:nvPr>
            <p:ph type="title"/>
          </p:nvPr>
        </p:nvSpPr>
        <p:spPr>
          <a:xfrm>
            <a:off y="13321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rtl="0" lvl="0">
              <a:buNone/>
            </a:pPr>
            <a:r>
              <a:rPr lang="en">
                <a:solidFill>
                  <a:schemeClr val="lt1"/>
                </a:solidFill>
              </a:rPr>
              <a:t>L’Acquisition de La Nationalité </a:t>
            </a:r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5" name="Shape 17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6" name="Shape 176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sz="3000" lang="en"/>
              <a:t>Comment joue-t-il un citoyen un rôle essentiel aux politiques et au pay? Et pourquoi est-t-il se rôle important?</a:t>
            </a:r>
          </a:p>
          <a:p>
            <a:pPr rtl="0" lvl="0" indent="-419100" marL="45720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sz="3000" lang="en"/>
              <a:t>Quel rôle jouez-vous aux Etats-Unis?</a:t>
            </a:r>
          </a:p>
          <a:p>
            <a:r>
              <a:t/>
            </a:r>
          </a:p>
          <a:p>
            <a:pPr rtl="0" lvl="0" indent="0" marL="0">
              <a:lnSpc>
                <a:spcPct val="115000"/>
              </a:lnSpc>
              <a:buClr>
                <a:srgbClr val="000000"/>
              </a:buClr>
              <a:buSzPct val="61111"/>
              <a:buFont typeface="Arial"/>
              <a:buNone/>
            </a:pPr>
            <a:r>
              <a:rPr u="sng" sz="1800" lang="en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http://www.neuville-sur-oise.fr/vie-citoyenne</a:t>
            </a:r>
          </a:p>
          <a:p>
            <a:r>
              <a:t/>
            </a:r>
          </a:p>
        </p:txBody>
      </p:sp>
      <p:sp>
        <p:nvSpPr>
          <p:cNvPr id="177" name="Shape 177"/>
          <p:cNvSpPr txBox="1"/>
          <p:nvPr>
            <p:ph type="title"/>
          </p:nvPr>
        </p:nvSpPr>
        <p:spPr>
          <a:xfrm>
            <a:off y="13321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Questions de l’article</a:t>
            </a:r>
          </a:p>
        </p:txBody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1" name="Shape 18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2" name="Shape 182"/>
          <p:cNvSpPr txBox="1"/>
          <p:nvPr>
            <p:ph idx="1" type="body"/>
          </p:nvPr>
        </p:nvSpPr>
        <p:spPr>
          <a:xfrm>
            <a:off y="1306275" x="759200"/>
            <a:ext cy="3602699" cx="79278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44500" marL="457200">
              <a:buClr>
                <a:schemeClr val="dk1"/>
              </a:buClr>
              <a:buSzPct val="100000"/>
              <a:buFont typeface="Arial"/>
              <a:buChar char="❏"/>
            </a:pPr>
            <a:r>
              <a:rPr sz="3400" lang="en"/>
              <a:t>Participer</a:t>
            </a:r>
          </a:p>
          <a:p>
            <a:pPr rtl="0" lvl="0" indent="-444500" marL="457200">
              <a:buClr>
                <a:schemeClr val="dk1"/>
              </a:buClr>
              <a:buSzPct val="100000"/>
              <a:buFont typeface="Arial"/>
              <a:buChar char="❏"/>
            </a:pPr>
            <a:r>
              <a:rPr sz="3400" lang="en"/>
              <a:t>Respecter </a:t>
            </a:r>
          </a:p>
          <a:p>
            <a:pPr rtl="0" lvl="0" indent="-444500" marL="457200">
              <a:buClr>
                <a:schemeClr val="dk1"/>
              </a:buClr>
              <a:buSzPct val="100000"/>
              <a:buFont typeface="Arial"/>
              <a:buChar char="❏"/>
            </a:pPr>
            <a:r>
              <a:rPr sz="3400" lang="en"/>
              <a:t>Soutenir la France</a:t>
            </a:r>
          </a:p>
        </p:txBody>
      </p:sp>
      <p:sp>
        <p:nvSpPr>
          <p:cNvPr id="183" name="Shape 183"/>
          <p:cNvSpPr txBox="1"/>
          <p:nvPr>
            <p:ph type="title"/>
          </p:nvPr>
        </p:nvSpPr>
        <p:spPr>
          <a:xfrm>
            <a:off y="13321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sz="4200" lang="en"/>
              <a:t>Les </a:t>
            </a:r>
            <a:r>
              <a:rPr lang="en">
                <a:solidFill>
                  <a:srgbClr val="FFFFFF"/>
                </a:solidFill>
              </a:rPr>
              <a:t>responsabilités</a:t>
            </a:r>
            <a:r>
              <a:rPr sz="4200" lang="en"/>
              <a:t> des citoyens</a:t>
            </a:r>
          </a:p>
        </p:txBody>
      </p:sp>
      <p:pic>
        <p:nvPicPr>
          <p:cNvPr id="184" name="Shape 184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1217525" x="4452025"/>
            <a:ext cy="3176099" cx="4234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8" name="Shape 18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9" name="Shape 189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u="sng" lang="en">
                <a:solidFill>
                  <a:schemeClr val="hlink"/>
                </a:solidFill>
                <a:hlinkClick r:id="rId3"/>
              </a:rPr>
              <a:t>http://www.youtube.com/watch?v=9B2ymtX2GdM</a:t>
            </a:r>
          </a:p>
          <a:p>
            <a:r>
              <a:t/>
            </a:r>
          </a:p>
          <a:p>
            <a:pPr rtl="0" lvl="0" indent="-419100" marL="45720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sz="3000" lang="en"/>
              <a:t>Pourquoi est-t-elle la cérémonie importante pour les nouveaux citoyens?</a:t>
            </a:r>
          </a:p>
          <a:p>
            <a:pPr rtl="0" lvl="0" indent="-419100" marL="45720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sz="3000" lang="en"/>
              <a:t>Qu’est-ce qui se passe dans la cérémonie?</a:t>
            </a:r>
          </a:p>
          <a:p>
            <a:pPr lvl="0" indent="-419100" marL="45720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sz="3000" lang="en"/>
              <a:t>Savez-vous que Les Etats-Unis fait pour l’acquisition?</a:t>
            </a:r>
          </a:p>
        </p:txBody>
      </p:sp>
      <p:sp>
        <p:nvSpPr>
          <p:cNvPr id="190" name="Shape 190"/>
          <p:cNvSpPr txBox="1"/>
          <p:nvPr>
            <p:ph type="title"/>
          </p:nvPr>
        </p:nvSpPr>
        <p:spPr>
          <a:xfrm>
            <a:off y="13321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Les Questions de Vidéo</a:t>
            </a:r>
          </a:p>
        </p:txBody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4" name="Shape 19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95" name="Shape 195"/>
          <p:cNvSpPr txBox="1"/>
          <p:nvPr>
            <p:ph idx="1" type="body"/>
          </p:nvPr>
        </p:nvSpPr>
        <p:spPr>
          <a:xfrm>
            <a:off y="1017250" x="190025"/>
            <a:ext cy="4270499" cx="88422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06400" marL="457200">
              <a:lnSpc>
                <a:spcPct val="115000"/>
              </a:lnSpc>
              <a:spcAft>
                <a:spcPts val="400"/>
              </a:spcAft>
              <a:buClr>
                <a:srgbClr val="000000"/>
              </a:buClr>
              <a:buSzPct val="100000"/>
              <a:buFont typeface="Times New Roman"/>
              <a:buChar char="❏"/>
            </a:pPr>
            <a:r>
              <a:rPr sz="2800" lang="en">
                <a:solidFill>
                  <a:srgbClr val="393939"/>
                </a:solidFill>
              </a:rPr>
              <a:t>Les nouveaux citoyens ont reçu la préfecture qui a: </a:t>
            </a:r>
          </a:p>
        </p:txBody>
      </p:sp>
      <p:sp>
        <p:nvSpPr>
          <p:cNvPr id="196" name="Shape 196"/>
          <p:cNvSpPr txBox="1"/>
          <p:nvPr>
            <p:ph type="title"/>
          </p:nvPr>
        </p:nvSpPr>
        <p:spPr>
          <a:xfrm>
            <a:off y="89525" x="-55825"/>
            <a:ext cy="857400" cx="91440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sz="4000" lang="en"/>
              <a:t>Le cérémonie d’accueil dans la citoyenneté française</a:t>
            </a:r>
          </a:p>
        </p:txBody>
      </p:sp>
      <p:pic>
        <p:nvPicPr>
          <p:cNvPr id="197" name="Shape 197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1824650" x="2009650"/>
            <a:ext cy="3090250" cx="4652724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1" name="Shape 20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2" name="Shape 202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44500" marL="457200">
              <a:buClr>
                <a:schemeClr val="dk1"/>
              </a:buClr>
              <a:buSzPct val="170000"/>
              <a:buFont typeface="Arial"/>
              <a:buChar char="❏"/>
            </a:pPr>
            <a:r>
              <a:rPr lang="en"/>
              <a:t>
</a:t>
            </a:r>
            <a:r>
              <a:rPr sz="3400" lang="en"/>
              <a:t>L’entrevue</a:t>
            </a:r>
          </a:p>
          <a:p>
            <a:pPr rtl="0" lvl="0" indent="-444500" marL="457200">
              <a:buClr>
                <a:schemeClr val="dk1"/>
              </a:buClr>
              <a:buSzPct val="100000"/>
              <a:buFont typeface="Arial"/>
              <a:buChar char="❏"/>
            </a:pPr>
            <a:r>
              <a:rPr sz="3400" lang="en"/>
              <a:t>La Promesse</a:t>
            </a:r>
          </a:p>
          <a:p>
            <a:pPr lvl="0" indent="-444500" marL="457200">
              <a:buClr>
                <a:schemeClr val="dk1"/>
              </a:buClr>
              <a:buSzPct val="100000"/>
              <a:buFont typeface="Arial"/>
              <a:buChar char="❏"/>
            </a:pPr>
            <a:r>
              <a:rPr sz="3400" lang="en"/>
              <a:t>Le Certificat</a:t>
            </a:r>
          </a:p>
        </p:txBody>
      </p:sp>
      <p:sp>
        <p:nvSpPr>
          <p:cNvPr id="203" name="Shape 203"/>
          <p:cNvSpPr txBox="1"/>
          <p:nvPr>
            <p:ph type="title"/>
          </p:nvPr>
        </p:nvSpPr>
        <p:spPr>
          <a:xfrm>
            <a:off y="13321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sz="4000" lang="en">
                <a:solidFill>
                  <a:schemeClr val="lt1"/>
                </a:solidFill>
              </a:rPr>
              <a:t>Le cérémonie d’accueil dans la citoyenneté des États Unis</a:t>
            </a:r>
          </a:p>
        </p:txBody>
      </p:sp>
      <p:pic>
        <p:nvPicPr>
          <p:cNvPr id="204" name="Shape 204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1233849" x="3952349"/>
            <a:ext cy="3562900" cx="4532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3" name="Shape 8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4" name="Shape 84"/>
          <p:cNvSpPr txBox="1"/>
          <p:nvPr>
            <p:ph type="title"/>
          </p:nvPr>
        </p:nvSpPr>
        <p:spPr>
          <a:xfrm>
            <a:off y="13321" x="457200"/>
            <a:ext cy="857400" cx="35507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sz="3000" lang="en"/>
              <a:t>Les Questions Pre-Présentation</a:t>
            </a:r>
          </a:p>
        </p:txBody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y="1060650" x="267950"/>
            <a:ext cy="3769800" cx="39524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sz="2400" lang="en"/>
              <a:t>1. Qu’est que la citoyenneté signifiez à vous?</a:t>
            </a:r>
          </a:p>
          <a:p>
            <a:r>
              <a:t/>
            </a:r>
          </a:p>
          <a:p>
            <a:pPr rtl="0" lvl="0">
              <a:buNone/>
            </a:pPr>
            <a:r>
              <a:rPr sz="2400" lang="en"/>
              <a:t>2. Qu’est que le </a:t>
            </a:r>
            <a:r>
              <a:rPr sz="2400" lang="en">
                <a:solidFill>
                  <a:srgbClr val="FFFFFF"/>
                </a:solidFill>
              </a:rPr>
              <a:t>processus de l’acquisition de la nationalité?</a:t>
            </a:r>
          </a:p>
          <a:p>
            <a:r>
              <a:t/>
            </a:r>
          </a:p>
          <a:p>
            <a:pPr rtl="0" lvl="0">
              <a:buNone/>
            </a:pPr>
            <a:r>
              <a:rPr sz="2400" lang="en">
                <a:solidFill>
                  <a:srgbClr val="FFFFFF"/>
                </a:solidFill>
              </a:rPr>
              <a:t>3. Quels sont les responsabilités d'un citoyen?</a:t>
            </a:r>
          </a:p>
        </p:txBody>
      </p:sp>
      <p:pic>
        <p:nvPicPr>
          <p:cNvPr id="86" name="Shape 86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870725" x="4551350"/>
            <a:ext cy="3048000" cx="4501116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8" name="Shape 20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9" name="Shape 209"/>
          <p:cNvSpPr txBox="1"/>
          <p:nvPr>
            <p:ph type="title"/>
          </p:nvPr>
        </p:nvSpPr>
        <p:spPr>
          <a:xfrm>
            <a:off y="13325" x="323775"/>
            <a:ext cy="857400" cx="8363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sz="3600" lang="en"/>
              <a:t>Produits	    	Pratiques		Perspectives</a:t>
            </a:r>
          </a:p>
        </p:txBody>
      </p:sp>
      <p:cxnSp>
        <p:nvCxnSpPr>
          <p:cNvPr id="210" name="Shape 210"/>
          <p:cNvCxnSpPr/>
          <p:nvPr/>
        </p:nvCxnSpPr>
        <p:spPr>
          <a:xfrm flipH="1">
            <a:off y="1084325" x="2761174"/>
            <a:ext cy="4091400" cx="11100"/>
          </a:xfrm>
          <a:prstGeom prst="straightConnector1">
            <a:avLst/>
          </a:prstGeom>
          <a:noFill/>
          <a:ln w="38100" cap="flat">
            <a:solidFill>
              <a:schemeClr val="dk2"/>
            </a:solidFill>
            <a:prstDash val="solid"/>
            <a:round/>
            <a:headEnd w="lg" len="lg" type="none"/>
            <a:tailEnd w="lg" len="lg" type="none"/>
          </a:ln>
        </p:spPr>
      </p:cxnSp>
      <p:cxnSp>
        <p:nvCxnSpPr>
          <p:cNvPr id="211" name="Shape 211"/>
          <p:cNvCxnSpPr/>
          <p:nvPr/>
        </p:nvCxnSpPr>
        <p:spPr>
          <a:xfrm flipH="1">
            <a:off y="1052100" x="5861549"/>
            <a:ext cy="4091400" cx="11100"/>
          </a:xfrm>
          <a:prstGeom prst="straightConnector1">
            <a:avLst/>
          </a:prstGeom>
          <a:noFill/>
          <a:ln w="38100" cap="flat">
            <a:solidFill>
              <a:srgbClr val="000000"/>
            </a:solidFill>
            <a:prstDash val="solid"/>
            <a:round/>
            <a:headEnd w="lg" len="lg" type="none"/>
            <a:tailEnd w="lg" len="lg" type="none"/>
          </a:ln>
        </p:spPr>
      </p:cxnSp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5" name="Shape 21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16" name="Shape 216"/>
          <p:cNvSpPr txBox="1"/>
          <p:nvPr>
            <p:ph idx="1" type="body"/>
          </p:nvPr>
        </p:nvSpPr>
        <p:spPr>
          <a:xfrm>
            <a:off y="116660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0" marL="0">
              <a:lnSpc>
                <a:spcPct val="115000"/>
              </a:lnSpc>
              <a:buNone/>
            </a:pPr>
            <a:r>
              <a:rPr u="sng" sz="1400" lang="en">
                <a:solidFill>
                  <a:schemeClr val="hlink"/>
                </a:solidFill>
                <a:hlinkClick r:id="rId3"/>
              </a:rPr>
              <a:t>http://vosdroits.service-public.fr/particuliers/N111.xhtml</a:t>
            </a:r>
          </a:p>
          <a:p>
            <a:r>
              <a:t/>
            </a:r>
          </a:p>
          <a:p>
            <a:pPr rtl="0" lvl="0" indent="0" marL="0">
              <a:lnSpc>
                <a:spcPct val="115000"/>
              </a:lnSpc>
              <a:buNone/>
            </a:pPr>
            <a:r>
              <a:rPr u="sng" sz="1400" lang="en">
                <a:solidFill>
                  <a:schemeClr val="hlink"/>
                </a:solidFill>
                <a:hlinkClick r:id="rId4"/>
              </a:rPr>
              <a:t>http://vosdroits.service-public.fr/particuliers/N19810.xhtml</a:t>
            </a:r>
          </a:p>
          <a:p>
            <a:r>
              <a:t/>
            </a:r>
          </a:p>
          <a:p>
            <a:pPr rtl="0" lvl="0" indent="0" marL="0">
              <a:lnSpc>
                <a:spcPct val="115000"/>
              </a:lnSpc>
              <a:buNone/>
            </a:pPr>
            <a:r>
              <a:rPr u="sng" sz="1400" lang="en">
                <a:solidFill>
                  <a:schemeClr val="hlink"/>
                </a:solidFill>
                <a:hlinkClick r:id="rId5"/>
              </a:rPr>
              <a:t>http://www.french.hku.hk/dcmScreen/lang2043/citoyennete.htm</a:t>
            </a:r>
          </a:p>
          <a:p>
            <a:r>
              <a:t/>
            </a:r>
          </a:p>
          <a:p>
            <a:pPr rtl="0" lvl="0" indent="0" marL="0">
              <a:lnSpc>
                <a:spcPct val="115000"/>
              </a:lnSpc>
              <a:buNone/>
            </a:pPr>
            <a:r>
              <a:rPr u="sng" sz="1400" lang="en">
                <a:solidFill>
                  <a:schemeClr val="hlink"/>
                </a:solidFill>
                <a:hlinkClick r:id="rId6"/>
              </a:rPr>
              <a:t>http://www.le-dictionnaire.com/</a:t>
            </a:r>
          </a:p>
          <a:p>
            <a:r>
              <a:t/>
            </a:r>
          </a:p>
          <a:p>
            <a:pPr rtl="0" lvl="0" indent="0" marL="0">
              <a:lnSpc>
                <a:spcPct val="115000"/>
              </a:lnSpc>
              <a:buNone/>
            </a:pPr>
            <a:r>
              <a:rPr u="sng" sz="1400" lang="en">
                <a:solidFill>
                  <a:schemeClr val="hlink"/>
                </a:solidFill>
                <a:hlinkClick r:id="rId7"/>
              </a:rPr>
              <a:t>http://www.orne.gouv.fr/ceremonie-d-accueil-dans-la-a5894.html</a:t>
            </a:r>
          </a:p>
          <a:p>
            <a:r>
              <a:t/>
            </a:r>
          </a:p>
          <a:p>
            <a:pPr rtl="0" lvl="0" indent="0" marL="0">
              <a:lnSpc>
                <a:spcPct val="115000"/>
              </a:lnSpc>
              <a:buClr>
                <a:schemeClr val="dk1"/>
              </a:buClr>
              <a:buSzPct val="78571"/>
              <a:buFont typeface="Arial"/>
              <a:buNone/>
            </a:pPr>
            <a:r>
              <a:rPr u="sng" sz="1400" lang="en">
                <a:solidFill>
                  <a:schemeClr val="hlink"/>
                </a:solidFill>
                <a:hlinkClick r:id="rId8"/>
              </a:rPr>
              <a:t>http://www.youtube.com/watch?v=9B2ymtX2GdM</a:t>
            </a:r>
          </a:p>
          <a:p>
            <a:r>
              <a:t/>
            </a:r>
          </a:p>
          <a:p>
            <a:r>
              <a:t/>
            </a:r>
          </a:p>
        </p:txBody>
      </p:sp>
      <p:sp>
        <p:nvSpPr>
          <p:cNvPr id="217" name="Shape 217"/>
          <p:cNvSpPr txBox="1"/>
          <p:nvPr>
            <p:ph type="title"/>
          </p:nvPr>
        </p:nvSpPr>
        <p:spPr>
          <a:xfrm>
            <a:off y="13321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Work Cited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0" name="Shape 9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1" name="Shape 91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3600" lang="en"/>
              <a:t>Tenter- </a:t>
            </a:r>
            <a:r>
              <a:rPr sz="3600" lang="en">
                <a:solidFill>
                  <a:srgbClr val="51504D"/>
                </a:solidFill>
              </a:rPr>
              <a:t>essayer dans le but de réussir</a:t>
            </a:r>
          </a:p>
        </p:txBody>
      </p:sp>
      <p:sp>
        <p:nvSpPr>
          <p:cNvPr id="92" name="Shape 92"/>
          <p:cNvSpPr txBox="1"/>
          <p:nvPr>
            <p:ph type="title"/>
          </p:nvPr>
        </p:nvSpPr>
        <p:spPr>
          <a:xfrm>
            <a:off y="13321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Vocabulaire</a:t>
            </a:r>
          </a:p>
        </p:txBody>
      </p:sp>
      <p:pic>
        <p:nvPicPr>
          <p:cNvPr id="93" name="Shape 9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1777175" x="2177150"/>
            <a:ext cy="3496950" cx="451057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7" name="Shape 9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8" name="Shape 98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0" marL="0">
              <a:lnSpc>
                <a:spcPct val="115000"/>
              </a:lnSpc>
              <a:buClr>
                <a:schemeClr val="dk1"/>
              </a:buClr>
              <a:buSzPct val="30555"/>
              <a:buFont typeface="Arial"/>
              <a:buNone/>
            </a:pPr>
            <a:r>
              <a:rPr b="1" sz="3600" lang="en">
                <a:solidFill>
                  <a:srgbClr val="51504D"/>
                </a:solidFill>
              </a:rPr>
              <a:t>civisme</a:t>
            </a:r>
            <a:r>
              <a:rPr b="1" sz="3600" lang="en">
                <a:solidFill>
                  <a:srgbClr val="51504D"/>
                </a:solidFill>
              </a:rPr>
              <a:t> </a:t>
            </a:r>
            <a:r>
              <a:rPr sz="3600" lang="en">
                <a:solidFill>
                  <a:srgbClr val="51504D"/>
                </a:solidFill>
              </a:rPr>
              <a:t>- sens civique, désir de conformité aux règles sociales</a:t>
            </a:r>
          </a:p>
          <a:p>
            <a:r>
              <a:t/>
            </a:r>
          </a:p>
        </p:txBody>
      </p:sp>
      <p:sp>
        <p:nvSpPr>
          <p:cNvPr id="99" name="Shape 99"/>
          <p:cNvSpPr txBox="1"/>
          <p:nvPr>
            <p:ph type="title"/>
          </p:nvPr>
        </p:nvSpPr>
        <p:spPr>
          <a:xfrm>
            <a:off y="13321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Vocabulaire</a:t>
            </a:r>
          </a:p>
        </p:txBody>
      </p:sp>
      <p:pic>
        <p:nvPicPr>
          <p:cNvPr id="100" name="Shape 100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1864525" x="4294550"/>
            <a:ext cy="3389150" cx="2922199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4" name="Shape 10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5" name="Shape 105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0" marL="0">
              <a:lnSpc>
                <a:spcPct val="115000"/>
              </a:lnSpc>
              <a:buClr>
                <a:schemeClr val="dk1"/>
              </a:buClr>
              <a:buSzPct val="30555"/>
              <a:buFont typeface="Arial"/>
              <a:buNone/>
            </a:pPr>
            <a:r>
              <a:rPr b="1" sz="3600" lang="en">
                <a:solidFill>
                  <a:srgbClr val="51504D"/>
                </a:solidFill>
              </a:rPr>
              <a:t>apaisé</a:t>
            </a:r>
            <a:r>
              <a:rPr sz="3600" lang="en">
                <a:solidFill>
                  <a:srgbClr val="51504D"/>
                </a:solidFill>
              </a:rPr>
              <a:t>- calmer, radoucir, rendre paisible</a:t>
            </a:r>
          </a:p>
          <a:p>
            <a:r>
              <a:t/>
            </a:r>
          </a:p>
        </p:txBody>
      </p:sp>
      <p:sp>
        <p:nvSpPr>
          <p:cNvPr id="106" name="Shape 106"/>
          <p:cNvSpPr txBox="1"/>
          <p:nvPr>
            <p:ph type="title"/>
          </p:nvPr>
        </p:nvSpPr>
        <p:spPr>
          <a:xfrm>
            <a:off y="13321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Vocabulaire</a:t>
            </a:r>
          </a:p>
        </p:txBody>
      </p:sp>
      <p:pic>
        <p:nvPicPr>
          <p:cNvPr id="107" name="Shape 107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1957750" x="1988849"/>
            <a:ext cy="3171324" cx="51663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1" name="Shape 11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2" name="Shape 112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0" marL="0">
              <a:lnSpc>
                <a:spcPct val="115000"/>
              </a:lnSpc>
              <a:buClr>
                <a:schemeClr val="dk1"/>
              </a:buClr>
              <a:buSzPct val="30555"/>
              <a:buFont typeface="Arial"/>
              <a:buNone/>
            </a:pPr>
            <a:r>
              <a:rPr b="1" sz="3600" lang="en">
                <a:solidFill>
                  <a:srgbClr val="51504D"/>
                </a:solidFill>
              </a:rPr>
              <a:t>scrupuleusement</a:t>
            </a:r>
            <a:r>
              <a:rPr sz="3600" lang="en">
                <a:solidFill>
                  <a:srgbClr val="51504D"/>
                </a:solidFill>
              </a:rPr>
              <a:t>- de manière scrupuleuse, minutieuse</a:t>
            </a:r>
          </a:p>
          <a:p>
            <a:r>
              <a:t/>
            </a:r>
          </a:p>
        </p:txBody>
      </p:sp>
      <p:sp>
        <p:nvSpPr>
          <p:cNvPr id="113" name="Shape 113"/>
          <p:cNvSpPr txBox="1"/>
          <p:nvPr>
            <p:ph type="title"/>
          </p:nvPr>
        </p:nvSpPr>
        <p:spPr>
          <a:xfrm>
            <a:off y="13321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Vocabulaire</a:t>
            </a:r>
          </a:p>
        </p:txBody>
      </p:sp>
      <p:pic>
        <p:nvPicPr>
          <p:cNvPr id="114" name="Shape 114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2006525" x="3055275"/>
            <a:ext cy="2942750" cx="4425174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8" name="Shape 11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9" name="Shape 119"/>
          <p:cNvSpPr txBox="1"/>
          <p:nvPr>
            <p:ph idx="1" type="body"/>
          </p:nvPr>
        </p:nvSpPr>
        <p:spPr>
          <a:xfrm>
            <a:off y="8953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0" marL="0">
              <a:lnSpc>
                <a:spcPct val="115000"/>
              </a:lnSpc>
              <a:buClr>
                <a:schemeClr val="dk1"/>
              </a:buClr>
              <a:buSzPct val="30555"/>
              <a:buFont typeface="Arial"/>
              <a:buNone/>
            </a:pPr>
            <a:r>
              <a:rPr b="1" sz="3600" lang="en">
                <a:solidFill>
                  <a:srgbClr val="51504D"/>
                </a:solidFill>
              </a:rPr>
              <a:t>témoigner</a:t>
            </a:r>
            <a:r>
              <a:rPr sz="3600" lang="en">
                <a:solidFill>
                  <a:srgbClr val="51504D"/>
                </a:solidFill>
              </a:rPr>
              <a:t>-</a:t>
            </a:r>
            <a:r>
              <a:rPr sz="3600" lang="en">
                <a:solidFill>
                  <a:srgbClr val="ABABAB"/>
                </a:solidFill>
              </a:rPr>
              <a:t> </a:t>
            </a:r>
            <a:r>
              <a:rPr sz="3600" lang="en">
                <a:solidFill>
                  <a:srgbClr val="51504D"/>
                </a:solidFill>
              </a:rPr>
              <a:t>rapporter un fait en attestant sa vérité, faire une déclaration en justice</a:t>
            </a:r>
          </a:p>
          <a:p>
            <a:r>
              <a:t/>
            </a:r>
          </a:p>
        </p:txBody>
      </p:sp>
      <p:sp>
        <p:nvSpPr>
          <p:cNvPr id="120" name="Shape 120"/>
          <p:cNvSpPr txBox="1"/>
          <p:nvPr>
            <p:ph type="title"/>
          </p:nvPr>
        </p:nvSpPr>
        <p:spPr>
          <a:xfrm>
            <a:off y="13321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Vocabulaire</a:t>
            </a:r>
          </a:p>
        </p:txBody>
      </p:sp>
      <p:pic>
        <p:nvPicPr>
          <p:cNvPr id="121" name="Shape 121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2183575" x="3292748"/>
            <a:ext cy="3705925" cx="230817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5" name="Shape 12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6" name="Shape 126"/>
          <p:cNvSpPr txBox="1"/>
          <p:nvPr>
            <p:ph idx="1" type="body"/>
          </p:nvPr>
        </p:nvSpPr>
        <p:spPr>
          <a:xfrm>
            <a:off y="1027175" x="457200"/>
            <a:ext cy="38033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b="1" sz="3600" lang="en">
                <a:solidFill>
                  <a:srgbClr val="51504D"/>
                </a:solidFill>
              </a:rPr>
              <a:t>détention</a:t>
            </a:r>
            <a:r>
              <a:rPr sz="3600" lang="en">
                <a:solidFill>
                  <a:srgbClr val="51504D"/>
                </a:solidFill>
              </a:rPr>
              <a:t>-</a:t>
            </a:r>
            <a:r>
              <a:rPr sz="3600" lang="en">
                <a:solidFill>
                  <a:srgbClr val="ABABAB"/>
                </a:solidFill>
              </a:rPr>
              <a:t> </a:t>
            </a:r>
            <a:r>
              <a:rPr sz="3600" lang="en">
                <a:solidFill>
                  <a:srgbClr val="51504D"/>
                </a:solidFill>
              </a:rPr>
              <a:t>(droit) fait de détenir, de posséder un bien ou de garder prisonnier</a:t>
            </a:r>
          </a:p>
        </p:txBody>
      </p:sp>
      <p:sp>
        <p:nvSpPr>
          <p:cNvPr id="127" name="Shape 127"/>
          <p:cNvSpPr txBox="1"/>
          <p:nvPr>
            <p:ph type="title"/>
          </p:nvPr>
        </p:nvSpPr>
        <p:spPr>
          <a:xfrm>
            <a:off y="13321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Vocabulaire</a:t>
            </a:r>
          </a:p>
        </p:txBody>
      </p:sp>
      <p:pic>
        <p:nvPicPr>
          <p:cNvPr id="128" name="Shape 128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2324100" x="2286000"/>
            <a:ext cy="2743200" cx="45720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2" name="Shape 13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3" name="Shape 133"/>
          <p:cNvSpPr txBox="1"/>
          <p:nvPr>
            <p:ph idx="1" type="body"/>
          </p:nvPr>
        </p:nvSpPr>
        <p:spPr>
          <a:xfrm>
            <a:off y="1038325" x="167475"/>
            <a:ext cy="3792000" cx="88649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0" marL="0">
              <a:lnSpc>
                <a:spcPct val="115000"/>
              </a:lnSpc>
              <a:buClr>
                <a:schemeClr val="dk1"/>
              </a:buClr>
              <a:buSzPct val="32352"/>
              <a:buFont typeface="Arial"/>
              <a:buNone/>
            </a:pPr>
            <a:r>
              <a:rPr b="1" sz="3400" lang="en">
                <a:solidFill>
                  <a:srgbClr val="51504D"/>
                </a:solidFill>
              </a:rPr>
              <a:t>tutelle</a:t>
            </a:r>
            <a:r>
              <a:rPr sz="3400" lang="en">
                <a:solidFill>
                  <a:srgbClr val="51504D"/>
                </a:solidFill>
              </a:rPr>
              <a:t>- (droit) ensemble de mesures légales protégeant les biens des mineurs, surveillance excessive, dépendance</a:t>
            </a:r>
          </a:p>
          <a:p>
            <a:r>
              <a:t/>
            </a:r>
          </a:p>
        </p:txBody>
      </p:sp>
      <p:sp>
        <p:nvSpPr>
          <p:cNvPr id="134" name="Shape 134"/>
          <p:cNvSpPr txBox="1"/>
          <p:nvPr>
            <p:ph type="title"/>
          </p:nvPr>
        </p:nvSpPr>
        <p:spPr>
          <a:xfrm>
            <a:off y="13321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Vocabulaire</a:t>
            </a:r>
          </a:p>
        </p:txBody>
      </p:sp>
      <p:pic>
        <p:nvPicPr>
          <p:cNvPr id="135" name="Shape 135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2286000" x="4439700"/>
            <a:ext cy="2857500" cx="38100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inspiration-board">
  <a:themeElements>
    <a:clrScheme name="Custom 503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CFCFCF"/>
      </a:accent1>
      <a:accent2>
        <a:srgbClr val="94AE8E"/>
      </a:accent2>
      <a:accent3>
        <a:srgbClr val="4E7A82"/>
      </a:accent3>
      <a:accent4>
        <a:srgbClr val="666699"/>
      </a:accent4>
      <a:accent5>
        <a:srgbClr val="60506F"/>
      </a:accent5>
      <a:accent6>
        <a:srgbClr val="4B4352"/>
      </a:accent6>
      <a:hlink>
        <a:srgbClr val="8694C0"/>
      </a:hlink>
      <a:folHlink>
        <a:srgbClr val="919191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