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57" r:id="rId10"/>
    <p:sldId id="273" r:id="rId11"/>
    <p:sldId id="264" r:id="rId12"/>
    <p:sldId id="265" r:id="rId13"/>
    <p:sldId id="269" r:id="rId14"/>
    <p:sldId id="268" r:id="rId15"/>
    <p:sldId id="270" r:id="rId16"/>
    <p:sldId id="266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07" d="100"/>
          <a:sy n="107" d="100"/>
        </p:scale>
        <p:origin x="-8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B297F-8353-9047-980F-1A6F27B7033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208BB-F5EE-D943-8BE1-63799FCC1B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14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dévoile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derniere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rideau</a:t>
            </a:r>
            <a:r>
              <a:rPr lang="en-US" baseline="0" dirty="0" smtClean="0"/>
              <a:t>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coeur</a:t>
            </a:r>
            <a:r>
              <a:rPr lang="en-US" dirty="0" smtClean="0"/>
              <a:t> </a:t>
            </a:r>
            <a:r>
              <a:rPr lang="en-US" dirty="0" err="1" smtClean="0"/>
              <a:t>incarne</a:t>
            </a:r>
            <a:r>
              <a:rPr lang="en-US" dirty="0" smtClean="0"/>
              <a:t> </a:t>
            </a:r>
            <a:r>
              <a:rPr lang="en-US" dirty="0" err="1" smtClean="0"/>
              <a:t>l’amour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personne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robe </a:t>
            </a:r>
            <a:r>
              <a:rPr lang="en-US" dirty="0" err="1" smtClean="0"/>
              <a:t>plaide</a:t>
            </a:r>
            <a:r>
              <a:rPr lang="en-US" dirty="0" smtClean="0"/>
              <a:t> pour le </a:t>
            </a:r>
            <a:r>
              <a:rPr lang="en-US" dirty="0" err="1" smtClean="0"/>
              <a:t>personne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baseline="0" dirty="0" smtClean="0"/>
              <a:t> les </a:t>
            </a:r>
            <a:r>
              <a:rPr lang="en-US" dirty="0" err="1" smtClean="0"/>
              <a:t>menottes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personne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desamorce</a:t>
            </a:r>
            <a:r>
              <a:rPr lang="en-US" baseline="0" dirty="0" smtClean="0"/>
              <a:t> les tensions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le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PREMIERE </a:t>
            </a:r>
            <a:r>
              <a:rPr lang="en-US" dirty="0" err="1" smtClean="0"/>
              <a:t>objecif</a:t>
            </a:r>
            <a:r>
              <a:rPr lang="en-US" dirty="0" smtClean="0"/>
              <a:t> de</a:t>
            </a:r>
            <a:r>
              <a:rPr lang="en-US" baseline="0" dirty="0" smtClean="0"/>
              <a:t> la Nouvelle </a:t>
            </a:r>
            <a:r>
              <a:rPr lang="en-US" baseline="0" dirty="0" err="1" smtClean="0"/>
              <a:t>france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construire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meilleure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economie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need help with the inversions -_____-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fk-d3KBEfo" TargetMode="External"/><Relationship Id="rId2" Type="http://schemas.openxmlformats.org/officeDocument/2006/relationships/hyperlink" Target="http://www.youtube.com/watch?v=JxS34UknKx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nce.fr/en/working-and-succeeding-france/new-industrial-france" TargetMode="External"/><Relationship Id="rId7" Type="http://schemas.openxmlformats.org/officeDocument/2006/relationships/hyperlink" Target="http://www.euractiv.com/innovation-enterprise/35-plan-third-industrial-revolut-news-530438" TargetMode="External"/><Relationship Id="rId2" Type="http://schemas.openxmlformats.org/officeDocument/2006/relationships/hyperlink" Target="http://www.usinenouvelle.com/article/les-34-plans-industriels-d-arnaud-montebourg.N2046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bafrance-se.org/34-priorities-to-build-the-new" TargetMode="External"/><Relationship Id="rId5" Type="http://schemas.openxmlformats.org/officeDocument/2006/relationships/hyperlink" Target="http://www.youtube.com/watch?v=JxS34UknKx8" TargetMode="External"/><Relationship Id="rId4" Type="http://schemas.openxmlformats.org/officeDocument/2006/relationships/hyperlink" Target="http://dictionnaire.reverso.net/francais-definitio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0"/>
            <a:ext cx="8458200" cy="1519518"/>
          </a:xfrm>
        </p:spPr>
        <p:txBody>
          <a:bodyPr>
            <a:normAutofit fontScale="90000"/>
          </a:bodyPr>
          <a:lstStyle/>
          <a:p>
            <a:r>
              <a:rPr lang="fr-FR" sz="3600" dirty="0" smtClean="0"/>
              <a:t>Le monde du travail: La Nouvelle France</a:t>
            </a:r>
            <a:br>
              <a:rPr lang="fr-FR" sz="3600" dirty="0" smtClean="0"/>
            </a:br>
            <a:r>
              <a:rPr lang="fr-FR" sz="3600" dirty="0" smtClean="0"/>
              <a:t>Industrielle</a:t>
            </a:r>
            <a:br>
              <a:rPr lang="fr-FR" sz="3600" dirty="0" smtClean="0"/>
            </a:br>
            <a:endParaRPr lang="fr-FR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717241"/>
            <a:ext cx="4038600" cy="748553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Taylore Jaques</a:t>
            </a:r>
            <a:endParaRPr lang="en-US" sz="2500" dirty="0"/>
          </a:p>
        </p:txBody>
      </p:sp>
      <p:pic>
        <p:nvPicPr>
          <p:cNvPr id="4" name="Picture 3" descr="220px-Drapeau_de_la_Fran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2514600" cy="2526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smtClean="0"/>
              <a:t>Les</a:t>
            </a:r>
            <a:r>
              <a:rPr lang="en-US" b="1" dirty="0" smtClean="0"/>
              <a:t> </a:t>
            </a:r>
            <a:r>
              <a:rPr lang="en-US" b="1" dirty="0" err="1" smtClean="0"/>
              <a:t>trois</a:t>
            </a:r>
            <a:r>
              <a:rPr b="1" dirty="0" smtClean="0"/>
              <a:t> grandes priorités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la transition énergétique et écologique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La santé</a:t>
            </a:r>
          </a:p>
          <a:p>
            <a:r>
              <a:rPr lang="fr-FR" sz="3000" dirty="0" smtClean="0"/>
              <a:t>le numérique </a:t>
            </a:r>
            <a:endParaRPr lang="en-US" sz="3000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5908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267200"/>
            <a:ext cx="2692400" cy="200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267200"/>
            <a:ext cx="2487586" cy="200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objectifs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/>
          </a:bodyPr>
          <a:lstStyle/>
          <a:p>
            <a:r>
              <a:rPr lang="en-US" sz="2600" dirty="0" err="1" smtClean="0"/>
              <a:t>Une</a:t>
            </a:r>
            <a:r>
              <a:rPr lang="en-US" sz="2600" dirty="0" smtClean="0"/>
              <a:t> </a:t>
            </a:r>
            <a:r>
              <a:rPr lang="fr-FR" sz="2600" dirty="0" smtClean="0"/>
              <a:t>meilleure économie</a:t>
            </a:r>
          </a:p>
          <a:p>
            <a:r>
              <a:rPr lang="fr-FR" sz="2600" dirty="0" smtClean="0"/>
              <a:t>Renouveler la production industrielle</a:t>
            </a:r>
          </a:p>
          <a:p>
            <a:r>
              <a:rPr lang="fr-FR" sz="2600" dirty="0" smtClean="0"/>
              <a:t>Proposer de nouveaux objets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733800"/>
            <a:ext cx="787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smtClean="0"/>
              <a:t>Des chefs de projet</a:t>
            </a:r>
            <a:br>
              <a:rPr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90800"/>
            <a:ext cx="7749987" cy="3886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000" dirty="0" smtClean="0"/>
              <a:t>34 chefs</a:t>
            </a:r>
          </a:p>
          <a:p>
            <a:pPr lvl="1">
              <a:spcAft>
                <a:spcPts val="600"/>
              </a:spcAft>
            </a:pPr>
            <a:r>
              <a:rPr lang="en-US" sz="3000" dirty="0" err="1" smtClean="0"/>
              <a:t>constitueront</a:t>
            </a:r>
            <a:r>
              <a:rPr lang="en-US" sz="3000" dirty="0" smtClean="0"/>
              <a:t> des </a:t>
            </a:r>
            <a:r>
              <a:rPr lang="en-US" sz="3000" dirty="0" err="1" smtClean="0"/>
              <a:t>équipes</a:t>
            </a:r>
            <a:r>
              <a:rPr lang="en-US" sz="3000" dirty="0" smtClean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3000" dirty="0" err="1" smtClean="0"/>
              <a:t>fixeront</a:t>
            </a:r>
            <a:r>
              <a:rPr lang="en-US" sz="3000" dirty="0" smtClean="0"/>
              <a:t> les </a:t>
            </a:r>
            <a:r>
              <a:rPr lang="en-US" sz="3000" dirty="0" err="1" smtClean="0"/>
              <a:t>objectifs</a:t>
            </a:r>
            <a:r>
              <a:rPr lang="en-US" sz="3000" dirty="0" smtClean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3000" dirty="0" err="1" smtClean="0"/>
              <a:t>définiront</a:t>
            </a:r>
            <a:r>
              <a:rPr lang="en-US" sz="3000" dirty="0" smtClean="0"/>
              <a:t> les </a:t>
            </a:r>
            <a:r>
              <a:rPr lang="en-US" sz="3000" dirty="0" err="1" smtClean="0"/>
              <a:t>partenaires</a:t>
            </a:r>
            <a:r>
              <a:rPr lang="en-US" sz="3000" dirty="0" smtClean="0"/>
              <a:t> et les </a:t>
            </a:r>
            <a:r>
              <a:rPr lang="en-US" sz="3000" dirty="0" err="1" smtClean="0"/>
              <a:t>financements</a:t>
            </a:r>
            <a:r>
              <a:rPr lang="en-US" sz="3000" dirty="0" smtClean="0"/>
              <a:t> 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6815" y="484094"/>
            <a:ext cx="253797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Vidéo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5400"/>
            <a:ext cx="7556313" cy="48307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200" u="sng" dirty="0" smtClean="0">
                <a:hlinkClick r:id="rId2"/>
              </a:rPr>
              <a:t>http://www.youtube.com/watch?v=JxS34UknKx8</a:t>
            </a:r>
            <a:r>
              <a:rPr lang="en-US" sz="1200" dirty="0" smtClean="0"/>
              <a:t> </a:t>
            </a: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1200" u="sng" dirty="0" smtClean="0">
                <a:hlinkClick r:id="rId3"/>
              </a:rPr>
              <a:t>https</a:t>
            </a:r>
            <a:r>
              <a:rPr lang="en-US" sz="1200" u="sng" dirty="0" smtClean="0">
                <a:hlinkClick r:id="rId3"/>
              </a:rPr>
              <a:t>://www.youtube.com/watch?v=lfk-d3KBEfo</a:t>
            </a:r>
            <a:r>
              <a:rPr lang="en-US" sz="1200" dirty="0" smtClean="0"/>
              <a:t> (0-2:58)</a:t>
            </a:r>
            <a:endParaRPr lang="en-US" sz="1200" u="sng" dirty="0" smtClean="0"/>
          </a:p>
          <a:p>
            <a:pPr lvl="1">
              <a:spcAft>
                <a:spcPts val="1200"/>
              </a:spcAft>
            </a:pPr>
            <a:r>
              <a:rPr lang="fr-FR" sz="2600" b="1" u="sng" dirty="0" smtClean="0"/>
              <a:t>La Nouvelle France Industrielle Vidéo</a:t>
            </a:r>
          </a:p>
          <a:p>
            <a:pPr lvl="1">
              <a:spcAft>
                <a:spcPts val="1200"/>
              </a:spcAft>
            </a:pPr>
            <a:r>
              <a:rPr lang="fr-FR" sz="2800" dirty="0" smtClean="0"/>
              <a:t>Qu’a-t-elle, </a:t>
            </a:r>
            <a:r>
              <a:rPr lang="fr-FR" sz="2800" dirty="0" smtClean="0"/>
              <a:t>La </a:t>
            </a:r>
            <a:r>
              <a:rPr lang="fr-FR" sz="2800" dirty="0" smtClean="0"/>
              <a:t>France, inventé </a:t>
            </a:r>
            <a:r>
              <a:rPr lang="fr-FR" sz="2800" dirty="0" smtClean="0"/>
              <a:t>qui </a:t>
            </a:r>
            <a:r>
              <a:rPr lang="fr-FR" sz="2800" dirty="0" smtClean="0"/>
              <a:t>est </a:t>
            </a:r>
            <a:r>
              <a:rPr lang="fr-FR" sz="2800" dirty="0" smtClean="0"/>
              <a:t>toujours </a:t>
            </a:r>
            <a:r>
              <a:rPr lang="fr-FR" sz="2800" dirty="0" smtClean="0"/>
              <a:t>important </a:t>
            </a:r>
            <a:r>
              <a:rPr lang="fr-FR" sz="2800" dirty="0" smtClean="0"/>
              <a:t>aujourd’hui?</a:t>
            </a:r>
          </a:p>
          <a:p>
            <a:pPr lvl="1">
              <a:spcAft>
                <a:spcPts val="1200"/>
              </a:spcAft>
            </a:pPr>
            <a:r>
              <a:rPr lang="fr-FR" sz="2800" dirty="0" smtClean="0"/>
              <a:t>Voyez-vous des exemples </a:t>
            </a:r>
            <a:r>
              <a:rPr lang="fr-FR" sz="2800" dirty="0" smtClean="0"/>
              <a:t>des </a:t>
            </a:r>
            <a:r>
              <a:rPr lang="fr-FR" sz="2800" dirty="0" smtClean="0"/>
              <a:t>plans dans les vidéo?</a:t>
            </a:r>
          </a:p>
          <a:p>
            <a:pPr lvl="1">
              <a:spcAft>
                <a:spcPts val="1200"/>
              </a:spcAft>
            </a:pPr>
            <a:r>
              <a:rPr lang="fr-FR" sz="2800" dirty="0" smtClean="0"/>
              <a:t>Que </a:t>
            </a:r>
            <a:r>
              <a:rPr lang="fr-FR" sz="2800" dirty="0" smtClean="0"/>
              <a:t>pensez-vous est l’invention la </a:t>
            </a:r>
            <a:r>
              <a:rPr lang="fr-FR" sz="2800" dirty="0" smtClean="0"/>
              <a:t>plus </a:t>
            </a:r>
            <a:r>
              <a:rPr lang="fr-FR" sz="2800" dirty="0" smtClean="0"/>
              <a:t>importante? </a:t>
            </a:r>
            <a:endParaRPr lang="fr-FR" sz="2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381000"/>
            <a:ext cx="7556313" cy="1219200"/>
          </a:xfrm>
        </p:spPr>
        <p:txBody>
          <a:bodyPr/>
          <a:lstStyle/>
          <a:p>
            <a:r>
              <a:rPr lang="fr-FR" dirty="0" smtClean="0"/>
              <a:t>Les avantages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19200"/>
            <a:ext cx="7556313" cy="4906963"/>
          </a:xfrm>
        </p:spPr>
        <p:txBody>
          <a:bodyPr>
            <a:normAutofit/>
          </a:bodyPr>
          <a:lstStyle/>
          <a:p>
            <a:r>
              <a:rPr lang="fr-FR" sz="2600" b="1" dirty="0" smtClean="0"/>
              <a:t>480,000 emplois créés</a:t>
            </a:r>
          </a:p>
          <a:p>
            <a:r>
              <a:rPr lang="fr-FR" sz="2600" b="1" dirty="0" smtClean="0"/>
              <a:t>45,5 milliards d'euros de valeur plus</a:t>
            </a:r>
          </a:p>
          <a:p>
            <a:r>
              <a:rPr lang="fr-FR" sz="2600" dirty="0" smtClean="0"/>
              <a:t>L’export potentiel de </a:t>
            </a:r>
            <a:r>
              <a:rPr lang="fr-FR" sz="2600" i="1" dirty="0" smtClean="0"/>
              <a:t>17 milliard euros</a:t>
            </a:r>
          </a:p>
        </p:txBody>
      </p:sp>
      <p:pic>
        <p:nvPicPr>
          <p:cNvPr id="5" name="Picture 4" descr="economie-dollar-300x2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276600"/>
            <a:ext cx="441960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plan: </a:t>
            </a:r>
            <a:r>
              <a:rPr lang="en-US" b="1" dirty="0" err="1" smtClean="0"/>
              <a:t>Rénovation</a:t>
            </a:r>
            <a:r>
              <a:rPr lang="en-US" b="1" dirty="0" smtClean="0"/>
              <a:t> </a:t>
            </a:r>
            <a:r>
              <a:rPr lang="en-US" b="1" dirty="0" err="1" smtClean="0"/>
              <a:t>Thermique</a:t>
            </a:r>
            <a:r>
              <a:rPr lang="en-US" b="1" dirty="0" smtClean="0"/>
              <a:t> des </a:t>
            </a:r>
            <a:r>
              <a:rPr lang="en-US" b="1" dirty="0" err="1" smtClean="0"/>
              <a:t>Bâtiments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63445"/>
            <a:ext cx="7556313" cy="4221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963445"/>
            <a:ext cx="5562600" cy="413927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L’article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Que ou qui contrôle </a:t>
            </a:r>
            <a:r>
              <a:rPr lang="fr-FR" sz="3000" dirty="0" smtClean="0"/>
              <a:t>le </a:t>
            </a:r>
            <a:r>
              <a:rPr lang="fr-FR" sz="3000" dirty="0" smtClean="0"/>
              <a:t>succès </a:t>
            </a:r>
            <a:r>
              <a:rPr lang="fr-FR" sz="3000" dirty="0" smtClean="0"/>
              <a:t>du projet</a:t>
            </a:r>
            <a:r>
              <a:rPr lang="fr-FR" sz="3000" dirty="0" smtClean="0"/>
              <a:t>?</a:t>
            </a:r>
          </a:p>
          <a:p>
            <a:r>
              <a:rPr lang="fr-FR" sz="3000" dirty="0" smtClean="0"/>
              <a:t>Quels sont </a:t>
            </a:r>
            <a:r>
              <a:rPr lang="fr-FR" sz="3000" dirty="0" smtClean="0"/>
              <a:t>les avancements que le projet </a:t>
            </a:r>
            <a:r>
              <a:rPr lang="fr-FR" sz="3000" dirty="0" smtClean="0"/>
              <a:t>voudrait </a:t>
            </a:r>
            <a:r>
              <a:rPr lang="fr-FR" sz="3000" dirty="0" smtClean="0"/>
              <a:t>faire?</a:t>
            </a:r>
          </a:p>
          <a:p>
            <a:r>
              <a:rPr lang="fr-FR" sz="3000" dirty="0" smtClean="0"/>
              <a:t>D’o</a:t>
            </a:r>
            <a:r>
              <a:rPr lang="fr-FR" sz="3000" dirty="0" smtClean="0"/>
              <a:t>ù </a:t>
            </a:r>
            <a:r>
              <a:rPr lang="fr-FR" sz="3000" dirty="0" smtClean="0"/>
              <a:t>sont-t-ils les </a:t>
            </a:r>
            <a:r>
              <a:rPr sz="3000" dirty="0" err="1" smtClean="0"/>
              <a:t>investissements</a:t>
            </a:r>
            <a:r>
              <a:rPr lang="en-US" sz="3000" dirty="0" smtClean="0"/>
              <a:t>?</a:t>
            </a:r>
            <a:endParaRPr lang="fr-FR" sz="3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Produits	        Pratiques	     Perspectives</a:t>
            </a:r>
            <a:endParaRPr lang="fr-FR" sz="3000" dirty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38100" y="3848100"/>
            <a:ext cx="5486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6200000" flipH="1">
            <a:off x="2628900" y="3848100"/>
            <a:ext cx="5486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28600" y="1142999"/>
            <a:ext cx="7826187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5400"/>
            <a:ext cx="7556313" cy="4830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http://www.usinenouvelle.com/article/les-34-plans-industriels-d-arnaud-montebourg.N204602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http://www.france.fr/en/working-and-succeeding-france/new-industrial-france</a:t>
            </a:r>
            <a:endParaRPr lang="en-US" dirty="0" smtClean="0"/>
          </a:p>
          <a:p>
            <a:r>
              <a:rPr lang="en-US" dirty="0" smtClean="0"/>
              <a:t>Word reference</a:t>
            </a:r>
          </a:p>
          <a:p>
            <a:r>
              <a:rPr lang="en-US" dirty="0" smtClean="0">
                <a:hlinkClick r:id="rId4"/>
              </a:rPr>
              <a:t>http://dictionnaire.reverso.net/francais-definition/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http://www.youtube.com/watch?v=JxS34UknKx8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http://www.ambafrance-se.org/34-priorities-to-build-the-new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http://www.euractiv.com/innovation-enterprise/35-plan-third-industrial-revolut-news-530438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La Nouvelle France </a:t>
            </a:r>
            <a:r>
              <a:rPr lang="en-US" dirty="0" err="1" smtClean="0"/>
              <a:t>Industrielle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Questions </a:t>
            </a:r>
            <a:r>
              <a:rPr lang="fr-FR" dirty="0" err="1" smtClean="0"/>
              <a:t>Pre-Présentation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600" dirty="0" smtClean="0"/>
              <a:t>Savez-vous les </a:t>
            </a:r>
            <a:r>
              <a:rPr lang="fr-FR" sz="2600" dirty="0" smtClean="0"/>
              <a:t>principales </a:t>
            </a:r>
            <a:r>
              <a:rPr lang="fr-FR" sz="2600" dirty="0" smtClean="0"/>
              <a:t>sources </a:t>
            </a:r>
            <a:r>
              <a:rPr lang="fr-FR" sz="2600" dirty="0" smtClean="0"/>
              <a:t>de </a:t>
            </a:r>
            <a:r>
              <a:rPr lang="fr-FR" sz="2600" dirty="0" smtClean="0"/>
              <a:t>revenus en France?</a:t>
            </a:r>
          </a:p>
          <a:p>
            <a:r>
              <a:rPr lang="fr-FR" sz="2600" dirty="0" smtClean="0"/>
              <a:t>À votre avis, pensez-vous que La France a besoin de </a:t>
            </a:r>
            <a:r>
              <a:rPr lang="fr-FR" sz="2600" dirty="0" smtClean="0"/>
              <a:t>renouvellement </a:t>
            </a:r>
            <a:r>
              <a:rPr lang="fr-FR" sz="2600" dirty="0" smtClean="0"/>
              <a:t>d’industrie? </a:t>
            </a:r>
          </a:p>
          <a:p>
            <a:r>
              <a:rPr lang="fr-FR" sz="2600" dirty="0" smtClean="0"/>
              <a:t>Que savez-vous de </a:t>
            </a:r>
            <a:r>
              <a:rPr lang="fr-FR" sz="2600" dirty="0" smtClean="0"/>
              <a:t>l’</a:t>
            </a:r>
            <a:r>
              <a:rPr lang="fr-FR" sz="2600" dirty="0"/>
              <a:t>é</a:t>
            </a:r>
            <a:r>
              <a:rPr lang="fr-FR" sz="2600" dirty="0" smtClean="0"/>
              <a:t>conomie </a:t>
            </a:r>
            <a:r>
              <a:rPr lang="fr-FR" sz="2600" dirty="0" smtClean="0"/>
              <a:t>de France aujourd’hui?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fr-FR" dirty="0" smtClean="0"/>
              <a:t>vocabulaire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Dévoiler</a:t>
            </a:r>
            <a:r>
              <a:rPr lang="fr-FR" sz="3000" dirty="0" smtClean="0"/>
              <a:t> - enlever le voile qui recouvre; se révéler, se découvrir</a:t>
            </a:r>
            <a:endParaRPr lang="en-US" sz="3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urtain-300x2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4290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fr-FR" dirty="0" smtClean="0"/>
              <a:t>vocabulaire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err="1" smtClean="0"/>
              <a:t>Incarner-</a:t>
            </a:r>
            <a:r>
              <a:rPr lang="fr-FR" sz="3000" b="1" dirty="0" smtClean="0"/>
              <a:t> </a:t>
            </a:r>
            <a:r>
              <a:rPr lang="fr-FR" sz="3000" dirty="0" smtClean="0"/>
              <a:t>représenter, symboliser une chose abstraite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28100" y="-10071100"/>
            <a:ext cx="5056632" cy="5056632"/>
          </a:xfrm>
          <a:prstGeom prst="rect">
            <a:avLst/>
          </a:prstGeom>
        </p:spPr>
      </p:pic>
      <p:pic>
        <p:nvPicPr>
          <p:cNvPr id="7" name="Picture 6" descr="Pink-Hea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3048000"/>
            <a:ext cx="3544824" cy="3544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err="1" smtClean="0"/>
              <a:t>Plaider-</a:t>
            </a:r>
            <a:r>
              <a:rPr lang="fr-FR" sz="3000" dirty="0" smtClean="0"/>
              <a:t> prendre la défense d'une personne ; défendre, excuser, intercéder 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4" name="Picture 3" descr="plaider coupable crimin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125920"/>
            <a:ext cx="3641071" cy="3000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b="1" dirty="0" smtClean="0"/>
              <a:t>La</a:t>
            </a:r>
            <a:r>
              <a:rPr lang="fr-FR" sz="3000" dirty="0" smtClean="0"/>
              <a:t> </a:t>
            </a:r>
            <a:r>
              <a:rPr lang="fr-FR" sz="3000" b="1" dirty="0" err="1" smtClean="0"/>
              <a:t>filière-</a:t>
            </a:r>
            <a:r>
              <a:rPr lang="fr-FR" sz="3000" b="1" dirty="0" smtClean="0"/>
              <a:t> </a:t>
            </a:r>
            <a:r>
              <a:rPr lang="fr-FR" sz="3000" dirty="0" smtClean="0"/>
              <a:t>ensemble des activités industrielles relatives à un matériau ou une énergie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pic>
        <p:nvPicPr>
          <p:cNvPr id="4" name="Picture 3" descr="breve13043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505200"/>
            <a:ext cx="4332432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b="1" dirty="0" err="1" smtClean="0"/>
              <a:t>Désamorcer-</a:t>
            </a:r>
            <a:r>
              <a:rPr lang="fr-FR" sz="3000" b="1" dirty="0" smtClean="0"/>
              <a:t> </a:t>
            </a:r>
            <a:r>
              <a:rPr lang="fr-FR" sz="3000" dirty="0" smtClean="0"/>
              <a:t>tenter d'éviter les conflits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pic>
        <p:nvPicPr>
          <p:cNvPr id="4" name="Picture 3" descr="fight-breaking-up-stopping-stop-break.p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66700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Le</a:t>
            </a:r>
            <a:r>
              <a:rPr lang="fr-FR" sz="3000" dirty="0" smtClean="0"/>
              <a:t> </a:t>
            </a:r>
            <a:r>
              <a:rPr lang="fr-FR" sz="3000" b="1" dirty="0" err="1" smtClean="0"/>
              <a:t>syndicat-</a:t>
            </a:r>
            <a:r>
              <a:rPr lang="fr-FR" sz="3000" dirty="0" smtClean="0"/>
              <a:t> mouvement social et politique des travailleurs; fédération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4" name="Picture 3" descr="250px-United_Federation_of_Planets_002_by_Scharfshut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459163"/>
            <a:ext cx="3175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Projet</a:t>
            </a:r>
            <a:r>
              <a:rPr lang="en-US" dirty="0" smtClean="0"/>
              <a:t>: La </a:t>
            </a:r>
            <a:r>
              <a:rPr lang="fr-FR" dirty="0" smtClean="0"/>
              <a:t>Nouvelle France</a:t>
            </a:r>
            <a:br>
              <a:rPr lang="fr-FR" dirty="0" smtClean="0"/>
            </a:br>
            <a:r>
              <a:rPr lang="fr-FR" dirty="0" smtClean="0"/>
              <a:t>Industrielle</a:t>
            </a:r>
            <a:br>
              <a:rPr lang="fr-FR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septembre 2013</a:t>
            </a:r>
          </a:p>
          <a:p>
            <a:r>
              <a:rPr sz="3000" dirty="0" smtClean="0"/>
              <a:t>Arnaud Montebourg</a:t>
            </a:r>
            <a:endParaRPr lang="en-US" sz="3000" dirty="0" smtClean="0"/>
          </a:p>
          <a:p>
            <a:pPr>
              <a:buNone/>
            </a:pPr>
            <a:r>
              <a:rPr lang="fr-FR" sz="3000" dirty="0" smtClean="0"/>
              <a:t>34 Plans </a:t>
            </a:r>
            <a:endParaRPr lang="fr-FR" sz="3000" dirty="0"/>
          </a:p>
        </p:txBody>
      </p:sp>
      <p:pic>
        <p:nvPicPr>
          <p:cNvPr id="5" name="Picture 4" descr="424px-Arnaudmontebour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600200"/>
            <a:ext cx="2966584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464</TotalTime>
  <Words>347</Words>
  <Application>Microsoft Office PowerPoint</Application>
  <PresentationFormat>On-screen Show (4:3)</PresentationFormat>
  <Paragraphs>73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Advantage</vt:lpstr>
      <vt:lpstr>Le monde du travail: La Nouvelle France Industrielle </vt:lpstr>
      <vt:lpstr>Les Questions Pre-Présentation</vt:lpstr>
      <vt:lpstr>Le vocabulaire</vt:lpstr>
      <vt:lpstr>Le vocabulaire </vt:lpstr>
      <vt:lpstr>Le vocabulaire</vt:lpstr>
      <vt:lpstr>Le vocabulaire</vt:lpstr>
      <vt:lpstr>Le vocabulaire</vt:lpstr>
      <vt:lpstr>Le vocabulaire</vt:lpstr>
      <vt:lpstr>Le Projet: La Nouvelle France Industrielle  </vt:lpstr>
      <vt:lpstr>Les trois grandes priorités </vt:lpstr>
      <vt:lpstr>Les objectifs</vt:lpstr>
      <vt:lpstr>Des chefs de projet </vt:lpstr>
      <vt:lpstr>Vidéo</vt:lpstr>
      <vt:lpstr>Les avantages</vt:lpstr>
      <vt:lpstr>Le plan: Rénovation Thermique des Bâtiments </vt:lpstr>
      <vt:lpstr>L’article</vt:lpstr>
      <vt:lpstr>Produits         Pratiques      Perspectives</vt:lpstr>
      <vt:lpstr>Bibliographie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monde du travail: Le nouvelle industrie Française</dc:title>
  <dc:creator>Jaques</dc:creator>
  <cp:lastModifiedBy>Stampfl, Monica</cp:lastModifiedBy>
  <cp:revision>53</cp:revision>
  <dcterms:created xsi:type="dcterms:W3CDTF">2013-12-04T08:58:36Z</dcterms:created>
  <dcterms:modified xsi:type="dcterms:W3CDTF">2013-12-04T23:34:12Z</dcterms:modified>
</cp:coreProperties>
</file>